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8" r:id="rId2"/>
    <p:sldId id="289" r:id="rId3"/>
    <p:sldId id="258" r:id="rId4"/>
    <p:sldId id="259" r:id="rId5"/>
    <p:sldId id="256" r:id="rId6"/>
    <p:sldId id="306" r:id="rId7"/>
    <p:sldId id="305" r:id="rId8"/>
    <p:sldId id="308" r:id="rId9"/>
    <p:sldId id="309" r:id="rId10"/>
    <p:sldId id="310" r:id="rId11"/>
    <p:sldId id="311" r:id="rId12"/>
    <p:sldId id="290" r:id="rId13"/>
    <p:sldId id="312" r:id="rId14"/>
    <p:sldId id="332" r:id="rId15"/>
    <p:sldId id="307" r:id="rId16"/>
    <p:sldId id="333" r:id="rId17"/>
    <p:sldId id="334" r:id="rId18"/>
    <p:sldId id="313" r:id="rId19"/>
    <p:sldId id="291" r:id="rId20"/>
    <p:sldId id="293" r:id="rId21"/>
    <p:sldId id="294" r:id="rId22"/>
    <p:sldId id="314" r:id="rId23"/>
    <p:sldId id="315" r:id="rId24"/>
    <p:sldId id="295" r:id="rId25"/>
    <p:sldId id="328" r:id="rId26"/>
    <p:sldId id="329" r:id="rId27"/>
    <p:sldId id="296" r:id="rId28"/>
    <p:sldId id="326" r:id="rId29"/>
    <p:sldId id="316" r:id="rId30"/>
    <p:sldId id="297" r:id="rId31"/>
    <p:sldId id="298" r:id="rId32"/>
    <p:sldId id="300" r:id="rId33"/>
    <p:sldId id="320" r:id="rId34"/>
    <p:sldId id="301" r:id="rId35"/>
    <p:sldId id="299" r:id="rId36"/>
    <p:sldId id="303" r:id="rId37"/>
    <p:sldId id="275" r:id="rId38"/>
    <p:sldId id="274" r:id="rId39"/>
    <p:sldId id="262" r:id="rId40"/>
    <p:sldId id="323" r:id="rId41"/>
    <p:sldId id="324" r:id="rId4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95"/>
    <a:srgbClr val="00CC99"/>
    <a:srgbClr val="FF0066"/>
    <a:srgbClr val="A3DFEE"/>
    <a:srgbClr val="4E88E8"/>
    <a:srgbClr val="EBFFFF"/>
    <a:srgbClr val="CCFFFF"/>
    <a:srgbClr val="CCFFCC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32" autoAdjust="0"/>
  </p:normalViewPr>
  <p:slideViewPr>
    <p:cSldViewPr snapToGrid="0" showGuides="1">
      <p:cViewPr>
        <p:scale>
          <a:sx n="51" d="100"/>
          <a:sy n="51" d="100"/>
        </p:scale>
        <p:origin x="150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51B2A-B1D9-4E80-A36F-D274B706A22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73EF8-45AF-4F64-A1C1-92B752BBFF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0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BẤM CHUỘT VÀO CÁC MẢNH GHÉP ĐỂ ĐƯỢC DẪN ĐẾN CÂU HỎI TƯƠNG ỨNG</a:t>
            </a:r>
          </a:p>
          <a:p>
            <a:r>
              <a:rPr lang="en-US"/>
              <a:t>SAU KHI MẢNH GHÉP ĐƯỢC LẬT MỞ, GV NHẤP CHUỘT MỘT LẦN -&gt;  NHẤP VÀO BIỂU TƯỢNG MŨI TÊN NHẤP NHÁY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73EF8-45AF-4F64-A1C1-92B752BBFFE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00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KHI HS TRẢ LỜI XONG, GV NHẤP CHUỘT VÀO DẤU MŨI TÊN ĐỂ QUAY VỀ SLIDE MẢNH GHÉP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73EF8-45AF-4F64-A1C1-92B752BBFFE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11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73EF8-45AF-4F64-A1C1-92B752BBFFE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996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73EF8-45AF-4F64-A1C1-92B752BBFFE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54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73EF8-45AF-4F64-A1C1-92B752BBFFEC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016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3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5870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997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4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295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56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8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05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33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30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0ECB646-7676-F040-D9E2-7439A9F6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192000" y="2182039"/>
            <a:ext cx="3377606" cy="337760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379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406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2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microsoft.com/office/2007/relationships/hdphoto" Target="../media/hdphoto5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microsoft.com/office/2007/relationships/hdphoto" Target="../media/hdphoto7.wdp"/><Relationship Id="rId7" Type="http://schemas.openxmlformats.org/officeDocument/2006/relationships/image" Target="../media/image3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4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42.png"/><Relationship Id="rId9" Type="http://schemas.openxmlformats.org/officeDocument/2006/relationships/image" Target="../media/image3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7.wdp"/><Relationship Id="rId7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0.png"/><Relationship Id="rId5" Type="http://schemas.openxmlformats.org/officeDocument/2006/relationships/image" Target="../media/image320.png"/><Relationship Id="rId4" Type="http://schemas.openxmlformats.org/officeDocument/2006/relationships/image" Target="../media/image4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0.png"/><Relationship Id="rId18" Type="http://schemas.microsoft.com/office/2007/relationships/hdphoto" Target="../media/hdphoto8.wdp"/><Relationship Id="rId3" Type="http://schemas.microsoft.com/office/2007/relationships/media" Target="../media/media3.mp3"/><Relationship Id="rId7" Type="http://schemas.openxmlformats.org/officeDocument/2006/relationships/image" Target="../media/image33.pn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audio" Target="../media/media2.mp3"/><Relationship Id="rId16" Type="http://schemas.openxmlformats.org/officeDocument/2006/relationships/image" Target="../media/image63.svg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audio" Target="../media/media3.mp3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0.png"/><Relationship Id="rId18" Type="http://schemas.microsoft.com/office/2007/relationships/hdphoto" Target="../media/hdphoto8.wdp"/><Relationship Id="rId3" Type="http://schemas.microsoft.com/office/2007/relationships/media" Target="../media/media3.mp3"/><Relationship Id="rId7" Type="http://schemas.openxmlformats.org/officeDocument/2006/relationships/image" Target="../media/image33.pn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audio" Target="../media/media2.mp3"/><Relationship Id="rId16" Type="http://schemas.openxmlformats.org/officeDocument/2006/relationships/image" Target="../media/image63.sv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audio" Target="../media/media3.mp3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4.png"/><Relationship Id="rId18" Type="http://schemas.openxmlformats.org/officeDocument/2006/relationships/image" Target="../media/image63.svg"/><Relationship Id="rId3" Type="http://schemas.microsoft.com/office/2007/relationships/media" Target="../media/media3.mp3"/><Relationship Id="rId7" Type="http://schemas.openxmlformats.org/officeDocument/2006/relationships/image" Target="../media/image33.png"/><Relationship Id="rId12" Type="http://schemas.openxmlformats.org/officeDocument/2006/relationships/image" Target="../media/image59.svg"/><Relationship Id="rId17" Type="http://schemas.openxmlformats.org/officeDocument/2006/relationships/image" Target="../media/image62.png"/><Relationship Id="rId2" Type="http://schemas.openxmlformats.org/officeDocument/2006/relationships/audio" Target="../media/media2.mp3"/><Relationship Id="rId16" Type="http://schemas.openxmlformats.org/officeDocument/2006/relationships/image" Target="../media/image61.svg"/><Relationship Id="rId1" Type="http://schemas.microsoft.com/office/2007/relationships/media" Target="../media/media2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0.png"/><Relationship Id="rId10" Type="http://schemas.openxmlformats.org/officeDocument/2006/relationships/image" Target="../media/image57.svg"/><Relationship Id="rId4" Type="http://schemas.openxmlformats.org/officeDocument/2006/relationships/audio" Target="../media/media3.mp3"/><Relationship Id="rId9" Type="http://schemas.openxmlformats.org/officeDocument/2006/relationships/image" Target="../media/image56.png"/><Relationship Id="rId1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slide" Target="slide1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8.xml"/><Relationship Id="rId5" Type="http://schemas.openxmlformats.org/officeDocument/2006/relationships/slide" Target="slide10.xml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slide" Target="slide9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031135-59EC-2CBA-CCBD-C2EB2B72D5A5}"/>
              </a:ext>
            </a:extLst>
          </p:cNvPr>
          <p:cNvGrpSpPr/>
          <p:nvPr/>
        </p:nvGrpSpPr>
        <p:grpSpPr>
          <a:xfrm>
            <a:off x="5473745" y="2501112"/>
            <a:ext cx="1982884" cy="732758"/>
            <a:chOff x="6060283" y="2988546"/>
            <a:chExt cx="2201662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E0A88E8-FD82-910B-961D-2F1423697688}"/>
                </a:ext>
              </a:extLst>
            </p:cNvPr>
            <p:cNvSpPr txBox="1"/>
            <p:nvPr/>
          </p:nvSpPr>
          <p:spPr>
            <a:xfrm>
              <a:off x="6060283" y="2988546"/>
              <a:ext cx="22016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 w="984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Flamenco" panose="02040603050506020204" pitchFamily="18" charset="0"/>
                </a:rPr>
                <a:t>Chủ</a:t>
              </a:r>
              <a:r>
                <a:rPr lang="en-US" sz="4000" dirty="0">
                  <a:ln w="984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4000" dirty="0" err="1">
                  <a:ln w="984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Flamenco" panose="02040603050506020204" pitchFamily="18" charset="0"/>
                </a:rPr>
                <a:t>đề</a:t>
              </a:r>
              <a:endParaRPr lang="vi-VN" sz="4000" dirty="0">
                <a:ln w="984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D3B973-1DD4-30D8-2741-C9B6E9F00E02}"/>
                </a:ext>
              </a:extLst>
            </p:cNvPr>
            <p:cNvSpPr txBox="1"/>
            <p:nvPr/>
          </p:nvSpPr>
          <p:spPr>
            <a:xfrm>
              <a:off x="6060285" y="2988546"/>
              <a:ext cx="220166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FF0066"/>
                    </a:solidFill>
                  </a:ln>
                  <a:solidFill>
                    <a:srgbClr val="FF0066"/>
                  </a:solidFill>
                  <a:latin typeface="UTM Flamenco" panose="02040603050506020204" pitchFamily="18" charset="0"/>
                </a:rPr>
                <a:t>Chủ</a:t>
              </a:r>
              <a:r>
                <a:rPr lang="en-US" sz="4000" dirty="0">
                  <a:ln>
                    <a:solidFill>
                      <a:srgbClr val="FF0066"/>
                    </a:solidFill>
                  </a:ln>
                  <a:solidFill>
                    <a:srgbClr val="FF0066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4000" dirty="0" err="1">
                  <a:ln>
                    <a:solidFill>
                      <a:srgbClr val="FF0066"/>
                    </a:solidFill>
                  </a:ln>
                  <a:solidFill>
                    <a:srgbClr val="FF0066"/>
                  </a:solidFill>
                  <a:latin typeface="UTM Flamenco" panose="02040603050506020204" pitchFamily="18" charset="0"/>
                </a:rPr>
                <a:t>đề</a:t>
              </a:r>
              <a:endParaRPr lang="vi-VN" sz="4000" dirty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36461A-7F77-6509-5014-69E533DDE62C}"/>
              </a:ext>
            </a:extLst>
          </p:cNvPr>
          <p:cNvGrpSpPr/>
          <p:nvPr/>
        </p:nvGrpSpPr>
        <p:grpSpPr>
          <a:xfrm>
            <a:off x="2526536" y="3708129"/>
            <a:ext cx="7877304" cy="2123659"/>
            <a:chOff x="4761733" y="2983111"/>
            <a:chExt cx="5595810" cy="21236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1D223F-5D2C-6ECA-3A70-A8D93EF251CC}"/>
                </a:ext>
              </a:extLst>
            </p:cNvPr>
            <p:cNvSpPr txBox="1"/>
            <p:nvPr/>
          </p:nvSpPr>
          <p:spPr>
            <a:xfrm>
              <a:off x="4761734" y="2983112"/>
              <a:ext cx="55958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1206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  <a:endParaRPr lang="vi-VN" sz="6600" dirty="0">
                <a:ln w="1206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D0B800-4F06-C349-A9E0-461E7BC7F43A}"/>
                </a:ext>
              </a:extLst>
            </p:cNvPr>
            <p:cNvSpPr txBox="1"/>
            <p:nvPr/>
          </p:nvSpPr>
          <p:spPr>
            <a:xfrm>
              <a:off x="4761733" y="2983111"/>
              <a:ext cx="55958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19050">
                    <a:solidFill>
                      <a:srgbClr val="0070C0"/>
                    </a:solidFill>
                  </a:ln>
                  <a:solidFill>
                    <a:srgbClr val="00FFCC"/>
                  </a:solidFill>
                  <a:latin typeface="SVN-Poky's" panose="020B0606040200020203" pitchFamily="34" charset="0"/>
                </a:rPr>
                <a:t>CÁC </a:t>
              </a:r>
              <a:r>
                <a:rPr lang="en-US" sz="6600">
                  <a:ln w="19050">
                    <a:solidFill>
                      <a:srgbClr val="0070C0"/>
                    </a:solidFill>
                  </a:ln>
                  <a:solidFill>
                    <a:srgbClr val="66FF33"/>
                  </a:solidFill>
                  <a:latin typeface="SVN-Poky's" panose="020B0606040200020203" pitchFamily="34" charset="0"/>
                </a:rPr>
                <a:t>SỐ</a:t>
              </a:r>
              <a:r>
                <a:rPr lang="en-US" sz="6600">
                  <a:ln w="19050">
                    <a:solidFill>
                      <a:srgbClr val="0070C0"/>
                    </a:solidFill>
                  </a:ln>
                  <a:latin typeface="SVN-Poky's" panose="020B0606040200020203" pitchFamily="34" charset="0"/>
                </a:rPr>
                <a:t> </a:t>
              </a:r>
              <a:r>
                <a:rPr lang="en-US" sz="6600">
                  <a:ln w="19050">
                    <a:solidFill>
                      <a:srgbClr val="0070C0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</a:rPr>
                <a:t>ĐẾN</a:t>
              </a:r>
              <a:r>
                <a:rPr lang="en-US" sz="6600">
                  <a:ln w="19050">
                    <a:solidFill>
                      <a:srgbClr val="0070C0"/>
                    </a:solidFill>
                  </a:ln>
                  <a:latin typeface="SVN-Poky's" panose="020B0606040200020203" pitchFamily="34" charset="0"/>
                </a:rPr>
                <a:t> </a:t>
              </a:r>
              <a:r>
                <a:rPr lang="en-US" sz="6600">
                  <a:ln w="19050">
                    <a:solidFill>
                      <a:srgbClr val="0070C0"/>
                    </a:solidFill>
                  </a:ln>
                  <a:solidFill>
                    <a:srgbClr val="CC66FF"/>
                  </a:solidFill>
                  <a:latin typeface="SVN-Poky's" panose="020B0606040200020203" pitchFamily="34" charset="0"/>
                </a:rPr>
                <a:t>10 000</a:t>
              </a:r>
              <a:endParaRPr lang="vi-VN" sz="6600" dirty="0">
                <a:ln w="19050">
                  <a:solidFill>
                    <a:srgbClr val="0070C0"/>
                  </a:solidFill>
                </a:ln>
                <a:solidFill>
                  <a:srgbClr val="CC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184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540068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/>
                <a:t>2023 x 3 = ?</a:t>
              </a:r>
              <a:endParaRPr lang="en-US" sz="4400" b="1" dirty="0"/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66"/>
                  </a:solidFill>
                </a:rPr>
                <a:t>6069</a:t>
              </a:r>
              <a:endParaRPr lang="en-US" sz="44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1D33E71D-73A8-744B-5595-8BE4565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5E842-151D-F253-515C-CE7C32ACE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538680" y="1663812"/>
              <a:ext cx="3477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1003 x 5 = ?</a:t>
              </a:r>
              <a:endParaRPr lang="en-US" sz="3600" b="1" dirty="0"/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66"/>
                  </a:solidFill>
                </a:rPr>
                <a:t>5015</a:t>
              </a:r>
              <a:endParaRPr lang="en-US" sz="44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6619AE8A-BE0B-DD0C-BD2D-74F11FDB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A9F7C-7097-1EDC-46BA-B942A4AE2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7FDB83-D11F-749F-3E35-2BCFCE022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24" y="2694465"/>
            <a:ext cx="5303980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CBEE00-C8D0-6AE9-07F0-BA273985BD31}"/>
              </a:ext>
            </a:extLst>
          </p:cNvPr>
          <p:cNvGrpSpPr/>
          <p:nvPr/>
        </p:nvGrpSpPr>
        <p:grpSpPr>
          <a:xfrm>
            <a:off x="5295081" y="1204756"/>
            <a:ext cx="6200233" cy="1937550"/>
            <a:chOff x="3838823" y="1277720"/>
            <a:chExt cx="5882983" cy="227846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C1CEEEA-BBC6-99CF-8C6F-2AFD78898C8A}"/>
                </a:ext>
              </a:extLst>
            </p:cNvPr>
            <p:cNvSpPr/>
            <p:nvPr/>
          </p:nvSpPr>
          <p:spPr>
            <a:xfrm>
              <a:off x="3838823" y="1277720"/>
              <a:ext cx="5882983" cy="2278460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>
                  <a:solidFill>
                    <a:schemeClr val="tx1"/>
                  </a:solidFill>
                </a:rPr>
                <a:t>Các bạn hãy hoàn thành bài tập sau để mình được thay đồ bơi nhé!</a:t>
              </a:r>
              <a:endParaRPr lang="vi-VN" sz="320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9241-F8E8-F9D3-D4BD-890EAD4C1FD1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600" dirty="0"/>
            </a:p>
          </p:txBody>
        </p:sp>
      </p:grpSp>
      <p:pic>
        <p:nvPicPr>
          <p:cNvPr id="1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F3D6BBD9-F2D1-7C69-9048-6704E57F5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15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EDFBE-E90E-91E0-5AE1-19B6C1D25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0066DA-13BF-85DC-B7B3-83584E4246B5}"/>
              </a:ext>
            </a:extLst>
          </p:cNvPr>
          <p:cNvGrpSpPr/>
          <p:nvPr/>
        </p:nvGrpSpPr>
        <p:grpSpPr>
          <a:xfrm>
            <a:off x="1645847" y="434472"/>
            <a:ext cx="587224" cy="646331"/>
            <a:chOff x="759165" y="645780"/>
            <a:chExt cx="587224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054B12-A599-D78A-48E7-FD1A3A85F191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B2D710-01FC-ABF1-A734-2027B5B7BD53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LNTH-Hoa Nho LNTH" pitchFamily="2" charset="0"/>
                </a:rPr>
                <a:t>4</a:t>
              </a:r>
              <a:endParaRPr lang="vi-VN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6804A7-60ED-4BEE-6F1B-7B091E7807DB}"/>
              </a:ext>
            </a:extLst>
          </p:cNvPr>
          <p:cNvSpPr txBox="1"/>
          <p:nvPr/>
        </p:nvSpPr>
        <p:spPr>
          <a:xfrm>
            <a:off x="2169630" y="434472"/>
            <a:ext cx="914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5050"/>
                </a:solidFill>
                <a:latin typeface="+mj-lt"/>
              </a:rPr>
              <a:t>Tìm</a:t>
            </a:r>
            <a:r>
              <a:rPr lang="en-US" sz="4400" b="1" dirty="0">
                <a:solidFill>
                  <a:srgbClr val="FF505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+mj-lt"/>
              </a:rPr>
              <a:t>giá</a:t>
            </a:r>
            <a:r>
              <a:rPr lang="en-US" sz="4400" b="1" dirty="0">
                <a:solidFill>
                  <a:srgbClr val="FF505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+mj-lt"/>
              </a:rPr>
              <a:t>trị</a:t>
            </a:r>
            <a:r>
              <a:rPr lang="en-US" sz="4400" b="1" dirty="0">
                <a:solidFill>
                  <a:srgbClr val="FF505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+mj-lt"/>
              </a:rPr>
              <a:t>thích</a:t>
            </a:r>
            <a:r>
              <a:rPr lang="en-US" sz="4400" b="1" dirty="0">
                <a:solidFill>
                  <a:srgbClr val="FF505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+mj-lt"/>
              </a:rPr>
              <a:t>hợp</a:t>
            </a:r>
            <a:r>
              <a:rPr lang="en-US" sz="4400" b="1" dirty="0">
                <a:solidFill>
                  <a:srgbClr val="FF505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+mj-lt"/>
              </a:rPr>
              <a:t>của</a:t>
            </a:r>
            <a:r>
              <a:rPr lang="en-US" sz="4400" b="1" dirty="0">
                <a:solidFill>
                  <a:srgbClr val="FF505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+mj-lt"/>
              </a:rPr>
              <a:t>mỗi</a:t>
            </a:r>
            <a:r>
              <a:rPr lang="en-US" sz="4400" b="1" dirty="0">
                <a:solidFill>
                  <a:srgbClr val="FF505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+mj-lt"/>
              </a:rPr>
              <a:t>biểu</a:t>
            </a:r>
            <a:r>
              <a:rPr lang="en-US" sz="4400" b="1" dirty="0">
                <a:solidFill>
                  <a:srgbClr val="FF505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+mj-lt"/>
              </a:rPr>
              <a:t>thức</a:t>
            </a:r>
            <a:r>
              <a:rPr lang="en-US" sz="4400" b="1" dirty="0">
                <a:solidFill>
                  <a:srgbClr val="FF5050"/>
                </a:solidFill>
                <a:latin typeface="+mj-lt"/>
              </a:rPr>
              <a:t>.</a:t>
            </a:r>
            <a:endParaRPr lang="vi-VN" sz="4400" dirty="0">
              <a:solidFill>
                <a:srgbClr val="FF505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4AB198-168A-93A4-2132-80A682721EC9}"/>
              </a:ext>
            </a:extLst>
          </p:cNvPr>
          <p:cNvGrpSpPr/>
          <p:nvPr/>
        </p:nvGrpSpPr>
        <p:grpSpPr>
          <a:xfrm>
            <a:off x="1629566" y="1203913"/>
            <a:ext cx="9371391" cy="5437052"/>
            <a:chOff x="1629566" y="1203913"/>
            <a:chExt cx="9371391" cy="543705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D62A4DE-D08E-FDAA-A431-2D72DC68E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62" y="1203913"/>
              <a:ext cx="1795329" cy="173342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F598151-7C1B-F5BE-D61B-5FE231942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214" y="2237616"/>
              <a:ext cx="1788743" cy="173342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BF3EA71-20D8-88C7-B7C9-36A6BABD3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213" y="4690107"/>
              <a:ext cx="1788743" cy="173342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4DCBC73-B8B7-1933-872A-33EA88CFA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938" y="3429000"/>
              <a:ext cx="1789339" cy="173342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729C7B3-6494-4FB0-95E9-9F5642A33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566" y="5390801"/>
              <a:ext cx="3663471" cy="125016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8ED2B29-CCB3-3BE9-1F05-0DA5A675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566" y="3985228"/>
              <a:ext cx="3651785" cy="124493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F410207-C7E1-AD35-3485-D23E2F818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566" y="2584347"/>
              <a:ext cx="3651785" cy="124493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74FB779-B578-64F6-20F1-5FDD6362C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566" y="1237423"/>
              <a:ext cx="3657627" cy="124493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0546B3-F898-47AF-80AC-9453CFD09E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00962" y="5076717"/>
            <a:ext cx="2548840" cy="15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79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0066DA-13BF-85DC-B7B3-83584E4246B5}"/>
              </a:ext>
            </a:extLst>
          </p:cNvPr>
          <p:cNvGrpSpPr/>
          <p:nvPr/>
        </p:nvGrpSpPr>
        <p:grpSpPr>
          <a:xfrm>
            <a:off x="1581839" y="434472"/>
            <a:ext cx="587224" cy="646331"/>
            <a:chOff x="759165" y="645780"/>
            <a:chExt cx="587224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054B12-A599-D78A-48E7-FD1A3A85F191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B2D710-01FC-ABF1-A734-2027B5B7BD53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LNTH-Hoa Nho LNTH" pitchFamily="2" charset="0"/>
                </a:rPr>
                <a:t>4</a:t>
              </a:r>
              <a:endParaRPr lang="vi-VN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6804A7-60ED-4BEE-6F1B-7B091E7807DB}"/>
              </a:ext>
            </a:extLst>
          </p:cNvPr>
          <p:cNvSpPr txBox="1"/>
          <p:nvPr/>
        </p:nvSpPr>
        <p:spPr>
          <a:xfrm>
            <a:off x="2105622" y="434472"/>
            <a:ext cx="914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5050"/>
                </a:solidFill>
                <a:latin typeface="+mj-lt"/>
              </a:rPr>
              <a:t>Tìm giá trị thích hợp của mỗi biểu thức.</a:t>
            </a:r>
            <a:endParaRPr lang="vi-VN" sz="4400" dirty="0">
              <a:solidFill>
                <a:srgbClr val="FF5050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729C7B3-6494-4FB0-95E9-9F5642A33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66" y="5390801"/>
            <a:ext cx="3663471" cy="12501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8ED2B29-CCB3-3BE9-1F05-0DA5A675E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66" y="3985228"/>
            <a:ext cx="3651785" cy="124493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F410207-C7E1-AD35-3485-D23E2F8182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66" y="2584347"/>
            <a:ext cx="3651785" cy="12449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74FB779-B578-64F6-20F1-5FDD6362C2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66" y="1237423"/>
            <a:ext cx="3657627" cy="12449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62A4DE-D08E-FDAA-A431-2D72DC68E5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33" y="1390678"/>
            <a:ext cx="1477874" cy="142691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F598151-7C1B-F5BE-D61B-5FE2319426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60" y="2390871"/>
            <a:ext cx="1472452" cy="142691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BF3EA71-20D8-88C7-B7C9-36A6BABD38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9" y="4843362"/>
            <a:ext cx="1472452" cy="14269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DCBC73-B8B7-1933-872A-33EA88CFAD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40" y="3908902"/>
            <a:ext cx="1472944" cy="14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9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37748 -0.5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0" y="-2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17982 0.1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641 0.35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7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3806 -0.008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0F74DD-8B7A-EE3C-9EA4-B32AC628A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0DD6E31-87FE-B054-242D-326F65F7ED14}"/>
              </a:ext>
            </a:extLst>
          </p:cNvPr>
          <p:cNvGrpSpPr/>
          <p:nvPr/>
        </p:nvGrpSpPr>
        <p:grpSpPr>
          <a:xfrm>
            <a:off x="2556771" y="2044005"/>
            <a:ext cx="8735625" cy="1384995"/>
            <a:chOff x="2503505" y="1166013"/>
            <a:chExt cx="8820477" cy="13849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81FACF-5D4B-0CB0-470D-20BCDA351664}"/>
                </a:ext>
              </a:extLst>
            </p:cNvPr>
            <p:cNvSpPr txBox="1"/>
            <p:nvPr/>
          </p:nvSpPr>
          <p:spPr>
            <a:xfrm>
              <a:off x="2945459" y="1166013"/>
              <a:ext cx="83785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Biểu thức chỉ có các phép tính cộng, trừ hoặc các phép tính nhân, chia thì ta thực hiện các phép tính theo thứ tự từ trái sang phải.</a:t>
              </a:r>
              <a:endParaRPr lang="vi-VN" sz="2800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4AC0C3D-A74E-A0DA-BCF1-DDB7D2F6E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505" y="1624424"/>
              <a:ext cx="431844" cy="431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DAE50C-95BD-2D55-CE8A-1415651C6601}"/>
              </a:ext>
            </a:extLst>
          </p:cNvPr>
          <p:cNvGrpSpPr/>
          <p:nvPr/>
        </p:nvGrpSpPr>
        <p:grpSpPr>
          <a:xfrm>
            <a:off x="2556771" y="3542608"/>
            <a:ext cx="8735625" cy="954107"/>
            <a:chOff x="2503505" y="2664616"/>
            <a:chExt cx="8820477" cy="9541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A65438-0ECA-E335-AC89-BBBFD2408021}"/>
                </a:ext>
              </a:extLst>
            </p:cNvPr>
            <p:cNvSpPr txBox="1"/>
            <p:nvPr/>
          </p:nvSpPr>
          <p:spPr>
            <a:xfrm>
              <a:off x="2945458" y="2664616"/>
              <a:ext cx="83785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Biểu thức có các phép tính cộng, trừ, nhân, chia thì ta thực hiện các phép tính nhân chia trước, cộng trừ sau.</a:t>
              </a:r>
              <a:endParaRPr lang="vi-VN" sz="2800" dirty="0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4B51610-AE78-DA6A-2F5C-1527EFDCD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505" y="2925747"/>
              <a:ext cx="431844" cy="431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6881E1-F7E7-446E-5633-B0D6150C7917}"/>
              </a:ext>
            </a:extLst>
          </p:cNvPr>
          <p:cNvGrpSpPr/>
          <p:nvPr/>
        </p:nvGrpSpPr>
        <p:grpSpPr>
          <a:xfrm>
            <a:off x="2556771" y="4696169"/>
            <a:ext cx="8735625" cy="954107"/>
            <a:chOff x="2503505" y="3818177"/>
            <a:chExt cx="8820477" cy="9541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5F1C57-3FEF-65CE-44B8-595B3785EE5C}"/>
                </a:ext>
              </a:extLst>
            </p:cNvPr>
            <p:cNvSpPr txBox="1"/>
            <p:nvPr/>
          </p:nvSpPr>
          <p:spPr>
            <a:xfrm>
              <a:off x="2945458" y="3818177"/>
              <a:ext cx="83785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Biểu thức có dấu ngoặc () thì ta thực hiện các phép tính trong ngoặc trước, phép tính ngoài ngoặc sau.</a:t>
              </a:r>
              <a:endParaRPr lang="vi-VN" sz="2800" dirty="0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54D15BC-EF5E-826A-6DB1-14B4CE4EA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505" y="4079308"/>
              <a:ext cx="431844" cy="431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90" y="3803739"/>
            <a:ext cx="2440081" cy="29889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CDF4CB-137E-FD74-31D5-DF25A8DCB4E7}"/>
              </a:ext>
            </a:extLst>
          </p:cNvPr>
          <p:cNvGrpSpPr/>
          <p:nvPr/>
        </p:nvGrpSpPr>
        <p:grpSpPr>
          <a:xfrm>
            <a:off x="2820340" y="231084"/>
            <a:ext cx="7300200" cy="1237772"/>
            <a:chOff x="3876080" y="983901"/>
            <a:chExt cx="5469700" cy="18162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9E536D2-DE1A-7CFD-DAC6-068FF6B0AF41}"/>
                </a:ext>
              </a:extLst>
            </p:cNvPr>
            <p:cNvSpPr/>
            <p:nvPr/>
          </p:nvSpPr>
          <p:spPr>
            <a:xfrm>
              <a:off x="3876080" y="983901"/>
              <a:ext cx="5469700" cy="1816216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202A57-F78E-33F0-56B6-FA2AFBC04F4E}"/>
                </a:ext>
              </a:extLst>
            </p:cNvPr>
            <p:cNvSpPr txBox="1"/>
            <p:nvPr/>
          </p:nvSpPr>
          <p:spPr>
            <a:xfrm>
              <a:off x="3876080" y="1101694"/>
              <a:ext cx="5469700" cy="158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Chúng</a:t>
              </a:r>
              <a:r>
                <a:rPr lang="en-US" sz="3200" dirty="0"/>
                <a:t> </a:t>
              </a:r>
              <a:r>
                <a:rPr lang="en-US" sz="3200" dirty="0" err="1"/>
                <a:t>mình</a:t>
              </a:r>
              <a:r>
                <a:rPr lang="en-US" sz="3200" dirty="0"/>
                <a:t> </a:t>
              </a:r>
              <a:r>
                <a:rPr lang="en-US" sz="3200" dirty="0" err="1"/>
                <a:t>cùng</a:t>
              </a:r>
              <a:r>
                <a:rPr lang="en-US" sz="3200" dirty="0"/>
                <a:t> </a:t>
              </a:r>
              <a:r>
                <a:rPr lang="en-US" sz="3200" dirty="0" err="1"/>
                <a:t>ôn</a:t>
              </a:r>
              <a:r>
                <a:rPr lang="en-US" sz="3200" dirty="0"/>
                <a:t> </a:t>
              </a:r>
              <a:r>
                <a:rPr lang="en-US" sz="3200" dirty="0" err="1"/>
                <a:t>lại</a:t>
              </a:r>
              <a:r>
                <a:rPr lang="en-US" sz="3200" dirty="0"/>
                <a:t> </a:t>
              </a:r>
              <a:r>
                <a:rPr lang="en-US" sz="3200" dirty="0" err="1"/>
                <a:t>thứ</a:t>
              </a:r>
              <a:r>
                <a:rPr lang="en-US" sz="3200" dirty="0"/>
                <a:t> </a:t>
              </a:r>
              <a:r>
                <a:rPr lang="en-US" sz="3200" dirty="0" err="1"/>
                <a:t>tự</a:t>
              </a:r>
              <a:r>
                <a:rPr lang="en-US" sz="3200" dirty="0"/>
                <a:t> </a:t>
              </a:r>
              <a:r>
                <a:rPr lang="en-US" sz="3200" dirty="0" err="1"/>
                <a:t>thực</a:t>
              </a:r>
              <a:r>
                <a:rPr lang="en-US" sz="3200" dirty="0"/>
                <a:t> </a:t>
              </a:r>
              <a:r>
                <a:rPr lang="en-US" sz="3200" dirty="0" err="1"/>
                <a:t>hiện</a:t>
              </a:r>
              <a:r>
                <a:rPr lang="en-US" sz="3200" dirty="0"/>
                <a:t> </a:t>
              </a:r>
              <a:r>
                <a:rPr lang="en-US" sz="3200" dirty="0" err="1"/>
                <a:t>phép</a:t>
              </a:r>
              <a:r>
                <a:rPr lang="en-US" sz="3200" dirty="0"/>
                <a:t> </a:t>
              </a:r>
              <a:r>
                <a:rPr lang="en-US" sz="3200" dirty="0" err="1"/>
                <a:t>tính</a:t>
              </a:r>
              <a:r>
                <a:rPr lang="en-US" sz="3200" dirty="0"/>
                <a:t> </a:t>
              </a:r>
              <a:r>
                <a:rPr lang="en-US" sz="3200" dirty="0" err="1"/>
                <a:t>trong</a:t>
              </a:r>
              <a:r>
                <a:rPr lang="en-US" sz="3200" dirty="0"/>
                <a:t> </a:t>
              </a:r>
              <a:r>
                <a:rPr lang="en-US" sz="3200" dirty="0" err="1"/>
                <a:t>biểu</a:t>
              </a:r>
              <a:r>
                <a:rPr lang="en-US" sz="3200" dirty="0"/>
                <a:t> </a:t>
              </a:r>
              <a:r>
                <a:rPr lang="en-US" sz="3200" dirty="0" err="1"/>
                <a:t>thức</a:t>
              </a:r>
              <a:r>
                <a:rPr lang="en-US" sz="3200" dirty="0"/>
                <a:t> </a:t>
              </a:r>
              <a:r>
                <a:rPr lang="en-US" sz="3200" dirty="0" err="1"/>
                <a:t>nhé</a:t>
              </a:r>
              <a:r>
                <a:rPr lang="en-US" sz="3200" dirty="0"/>
                <a:t>!</a:t>
              </a: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5255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400247"/>
            <a:ext cx="5438994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Bộ đồ bơi thật xinh. Cảm ơn các bạn nhiều nhé!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3902" y="3265980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95360-44E5-9568-A101-52A04DD5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3" y="3530560"/>
            <a:ext cx="4423877" cy="298562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734816" y="1656279"/>
            <a:ext cx="5042517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Các bạn hãy giải bài tập sau để giúp mình xây lâu đài cát nhé!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C8A14-C503-9AB6-F6DF-D260CAC39E0E}"/>
              </a:ext>
            </a:extLst>
          </p:cNvPr>
          <p:cNvSpPr txBox="1"/>
          <p:nvPr/>
        </p:nvSpPr>
        <p:spPr>
          <a:xfrm>
            <a:off x="1177120" y="1590314"/>
            <a:ext cx="9837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Trong kho có 10 000 kg gạo. Người ta dùng 6 xe để chuyển gạo trong kho đến các cửa hàng. Biết mỗi xe chở 1 500 kg gạo. Hỏi trong kho còn lại bao nhiêu ki–lô–gam gạo? 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88C0E3-3EFC-570C-1EEE-10BEA22FE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32" y="3713152"/>
            <a:ext cx="4377057" cy="21111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LNTH-Hoa Nho LNTH" pitchFamily="2" charset="0"/>
                </a:rPr>
                <a:t>5</a:t>
              </a:r>
              <a:endParaRPr lang="vi-VN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D542CB3-E6D5-3351-ECE8-B1F0A5C28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752" y="3761954"/>
            <a:ext cx="4578127" cy="20135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9393D8-A61F-DAAE-0EE1-FCFBB0903DD9}"/>
              </a:ext>
            </a:extLst>
          </p:cNvPr>
          <p:cNvCxnSpPr/>
          <p:nvPr/>
        </p:nvCxnSpPr>
        <p:spPr>
          <a:xfrm>
            <a:off x="1322773" y="2139044"/>
            <a:ext cx="4462509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E5C579-5DA2-9EB0-2691-5D3EB9B26742}"/>
              </a:ext>
            </a:extLst>
          </p:cNvPr>
          <p:cNvCxnSpPr>
            <a:cxnSpLocks/>
          </p:cNvCxnSpPr>
          <p:nvPr/>
        </p:nvCxnSpPr>
        <p:spPr>
          <a:xfrm>
            <a:off x="8411103" y="2139044"/>
            <a:ext cx="251435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500D3C-8AAD-42B8-90E4-6DFDB4077DDD}"/>
              </a:ext>
            </a:extLst>
          </p:cNvPr>
          <p:cNvCxnSpPr>
            <a:cxnSpLocks/>
          </p:cNvCxnSpPr>
          <p:nvPr/>
        </p:nvCxnSpPr>
        <p:spPr>
          <a:xfrm>
            <a:off x="1188556" y="2641421"/>
            <a:ext cx="711266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087034-7D0C-4ACE-0030-69987E28A0C7}"/>
              </a:ext>
            </a:extLst>
          </p:cNvPr>
          <p:cNvCxnSpPr>
            <a:cxnSpLocks/>
          </p:cNvCxnSpPr>
          <p:nvPr/>
        </p:nvCxnSpPr>
        <p:spPr>
          <a:xfrm>
            <a:off x="7562723" y="2641421"/>
            <a:ext cx="336273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DE10FD-7C51-1C53-00B6-09B7C068011D}"/>
              </a:ext>
            </a:extLst>
          </p:cNvPr>
          <p:cNvCxnSpPr>
            <a:cxnSpLocks/>
          </p:cNvCxnSpPr>
          <p:nvPr/>
        </p:nvCxnSpPr>
        <p:spPr>
          <a:xfrm>
            <a:off x="1188556" y="3183791"/>
            <a:ext cx="711266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6CDDEA-E145-084E-E9FD-F0B05D1D9B31}"/>
              </a:ext>
            </a:extLst>
          </p:cNvPr>
          <p:cNvCxnSpPr>
            <a:cxnSpLocks/>
          </p:cNvCxnSpPr>
          <p:nvPr/>
        </p:nvCxnSpPr>
        <p:spPr>
          <a:xfrm>
            <a:off x="2024109" y="3183791"/>
            <a:ext cx="7794594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2695366" y="1575728"/>
            <a:ext cx="7375358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708B5279-3CE9-3CA6-97E6-16E46E9E4A7B}"/>
              </a:ext>
            </a:extLst>
          </p:cNvPr>
          <p:cNvSpPr txBox="1"/>
          <p:nvPr/>
        </p:nvSpPr>
        <p:spPr>
          <a:xfrm>
            <a:off x="3304494" y="1796535"/>
            <a:ext cx="593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UTM Duepuntozero" panose="02040603050506020204" pitchFamily="18" charset="0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UTM Duepuntozero" panose="02040603050506020204" pitchFamily="18" charset="0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UTM Duepuntozero" panose="02040603050506020204" pitchFamily="18" charset="0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UTM Duepuntozero" panose="02040603050506020204" pitchFamily="18" charset="0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UTM Duepuntozero" panose="02040603050506020204" pitchFamily="18" charset="0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UTM Duepuntozero" panose="02040603050506020204" pitchFamily="18" charset="0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UTM Duepuntozero" panose="02040603050506020204" pitchFamily="18" charset="0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UTM Duepuntozero" panose="02040603050506020204" pitchFamily="18" charset="0"/>
                <a:cs typeface="Arial"/>
                <a:sym typeface="Arial"/>
              </a:rPr>
              <a:t> …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E2D6C"/>
              </a:solidFill>
              <a:effectLst/>
              <a:uLnTx/>
              <a:uFillTx/>
              <a:latin typeface="UTM Duepuntozero" panose="02040603050506020204" pitchFamily="18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7ADD5-D836-8249-B7C0-8C775543A990}"/>
              </a:ext>
            </a:extLst>
          </p:cNvPr>
          <p:cNvSpPr txBox="1"/>
          <p:nvPr/>
        </p:nvSpPr>
        <p:spPr>
          <a:xfrm>
            <a:off x="3048740" y="243010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noProof="0">
                <a:solidFill>
                  <a:srgbClr val="FF0066"/>
                </a:solidFill>
                <a:latin typeface="iCiel Crocante" panose="02000000000000000000" pitchFamily="50" charset="0"/>
              </a:rPr>
              <a:t>TOÁN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6D4F2-B710-16D3-1BF3-E43FA27034A6}"/>
              </a:ext>
            </a:extLst>
          </p:cNvPr>
          <p:cNvSpPr txBox="1"/>
          <p:nvPr/>
        </p:nvSpPr>
        <p:spPr>
          <a:xfrm>
            <a:off x="3144049" y="473902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>
                <a:ln>
                  <a:noFill/>
                </a:ln>
                <a:solidFill>
                  <a:srgbClr val="F1AA50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TIẾT 3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1AA50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AA3D1-6919-D599-5CF3-07BCA9D4C48C}"/>
              </a:ext>
            </a:extLst>
          </p:cNvPr>
          <p:cNvSpPr txBox="1"/>
          <p:nvPr/>
        </p:nvSpPr>
        <p:spPr>
          <a:xfrm>
            <a:off x="3242316" y="3163296"/>
            <a:ext cx="6254318" cy="148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>
                <a:ln>
                  <a:solidFill>
                    <a:srgbClr val="0070C0"/>
                  </a:solidFill>
                </a:ln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CC66FF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>
                <a:ln>
                  <a:solidFill>
                    <a:srgbClr val="0070C0"/>
                  </a:solidFill>
                </a:ln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66FF33"/>
                </a:solidFill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400" b="1">
                <a:ln>
                  <a:solidFill>
                    <a:srgbClr val="0070C0"/>
                  </a:solidFill>
                </a:ln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00FFCC"/>
                </a:solidFill>
                <a:latin typeface="UVN Banh Mi" pitchFamily="2" charset="0"/>
                <a:cs typeface="Times New Roman" panose="02020603050405020304" pitchFamily="18" charset="0"/>
              </a:rPr>
              <a:t>CHỮ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>
                <a:ln>
                  <a:solidFill>
                    <a:srgbClr val="0070C0"/>
                  </a:solidFill>
                </a:ln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00FFCC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>
                <a:ln>
                  <a:solidFill>
                    <a:srgbClr val="0070C0"/>
                  </a:solidFill>
                </a:ln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CC66FF"/>
                </a:solidFill>
                <a:latin typeface="UVN Banh Mi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>
                <a:ln>
                  <a:solidFill>
                    <a:srgbClr val="0070C0"/>
                  </a:solidFill>
                </a:ln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66FF33"/>
                </a:solidFill>
                <a:latin typeface="UVN Banh Mi" pitchFamily="2" charset="0"/>
                <a:cs typeface="Times New Roman" panose="02020603050405020304" pitchFamily="18" charset="0"/>
              </a:rPr>
              <a:t>CÓ</a:t>
            </a:r>
            <a:r>
              <a:rPr lang="en-US" sz="4400" b="1">
                <a:ln>
                  <a:solidFill>
                    <a:srgbClr val="0070C0"/>
                  </a:solidFill>
                </a:ln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00FFCC"/>
                </a:solidFill>
                <a:latin typeface="UVN Banh Mi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>
                <a:ln>
                  <a:solidFill>
                    <a:srgbClr val="0070C0"/>
                  </a:solidFill>
                </a:ln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CC66FF"/>
                </a:solidFill>
                <a:latin typeface="UVN Banh Mi" pitchFamily="2" charset="0"/>
                <a:cs typeface="Times New Roman" panose="02020603050405020304" pitchFamily="18" charset="0"/>
              </a:rPr>
              <a:t>CHỮ </a:t>
            </a:r>
            <a:r>
              <a:rPr lang="en-US" sz="4400" b="1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latin typeface="UVN Banh Mi" pitchFamily="2" charset="0"/>
                <a:cs typeface="Times New Roman" panose="02020603050405020304" pitchFamily="18" charset="0"/>
              </a:rPr>
              <a:t>SỐ</a:t>
            </a:r>
            <a:endParaRPr lang="vi-VN" sz="4400" b="1" dirty="0">
              <a:ln>
                <a:solidFill>
                  <a:srgbClr val="0070C0"/>
                </a:solidFill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C8A14-C503-9AB6-F6DF-D260CAC39E0E}"/>
              </a:ext>
            </a:extLst>
          </p:cNvPr>
          <p:cNvSpPr txBox="1"/>
          <p:nvPr/>
        </p:nvSpPr>
        <p:spPr>
          <a:xfrm>
            <a:off x="1499274" y="1055314"/>
            <a:ext cx="9837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kho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10 000 kg </a:t>
            </a:r>
            <a:r>
              <a:rPr lang="en-US" sz="3200" dirty="0" err="1"/>
              <a:t>gạo</a:t>
            </a:r>
            <a:r>
              <a:rPr lang="en-US" sz="3200" dirty="0"/>
              <a:t>. </a:t>
            </a:r>
            <a:r>
              <a:rPr lang="en-US" sz="3200" dirty="0" err="1"/>
              <a:t>Người</a:t>
            </a:r>
            <a:r>
              <a:rPr lang="en-US" sz="3200" dirty="0"/>
              <a:t> ta </a:t>
            </a:r>
            <a:r>
              <a:rPr lang="en-US" sz="3200" dirty="0" err="1"/>
              <a:t>dùng</a:t>
            </a:r>
            <a:r>
              <a:rPr lang="en-US" sz="3200" dirty="0"/>
              <a:t> 6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gạo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kho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cửa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.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chở</a:t>
            </a:r>
            <a:r>
              <a:rPr lang="en-US" sz="3200" dirty="0"/>
              <a:t> 1 500 kg </a:t>
            </a:r>
            <a:r>
              <a:rPr lang="en-US" sz="3200" dirty="0" err="1"/>
              <a:t>gạo</a:t>
            </a:r>
            <a:r>
              <a:rPr lang="en-US" sz="3200" dirty="0"/>
              <a:t>.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kho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ki-</a:t>
            </a:r>
            <a:r>
              <a:rPr lang="en-US" sz="3200" dirty="0" err="1"/>
              <a:t>lô</a:t>
            </a:r>
            <a:r>
              <a:rPr lang="en-US" sz="3200" dirty="0"/>
              <a:t>-gam </a:t>
            </a:r>
            <a:r>
              <a:rPr lang="en-US" sz="3200" dirty="0" err="1"/>
              <a:t>gạo</a:t>
            </a:r>
            <a:r>
              <a:rPr lang="en-US" sz="3200" dirty="0"/>
              <a:t>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12050" y="105531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LNTH-Hoa Nho LNTH" pitchFamily="2" charset="0"/>
                </a:rPr>
                <a:t>5</a:t>
              </a:r>
              <a:endParaRPr lang="vi-VN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B95D36C9-3829-6093-3A80-1572D43C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35" y="2891493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5E9BBB7-9968-065A-5198-E66DF59CB90D}"/>
              </a:ext>
            </a:extLst>
          </p:cNvPr>
          <p:cNvSpPr/>
          <p:nvPr/>
        </p:nvSpPr>
        <p:spPr>
          <a:xfrm>
            <a:off x="3492977" y="2990248"/>
            <a:ext cx="6477692" cy="1008831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Muốn biết số gạo còn lại phải biết số gạo trong kho ( 10 000 kg) và số gạo chuyển đi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EC80C84-7A03-0861-8739-77FB6A35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21" y="4532117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6FBAD5C-5022-16C4-44C9-CB99904C4B36}"/>
              </a:ext>
            </a:extLst>
          </p:cNvPr>
          <p:cNvSpPr/>
          <p:nvPr/>
        </p:nvSpPr>
        <p:spPr>
          <a:xfrm>
            <a:off x="2334827" y="4405427"/>
            <a:ext cx="6111878" cy="1324882"/>
          </a:xfrm>
          <a:prstGeom prst="wedgeRoundRectCallout">
            <a:avLst>
              <a:gd name="adj1" fmla="val 54334"/>
              <a:gd name="adj2" fmla="val 24212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Muốn biết số gạo chuyển đi phải biết có bao nhiêu xe, mỗi xe chuyển bao nhiêu ki-lô-gam gạo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C8A14-C503-9AB6-F6DF-D260CAC39E0E}"/>
              </a:ext>
            </a:extLst>
          </p:cNvPr>
          <p:cNvSpPr txBox="1"/>
          <p:nvPr/>
        </p:nvSpPr>
        <p:spPr>
          <a:xfrm>
            <a:off x="1499274" y="1055315"/>
            <a:ext cx="9837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Trong kho có 10 000 kg gạo. Người ta dùng 6 xe để chuyển gạo trong kho đến các cửa hàng. Biết mỗi xe chở 1 500 kg gạo. Hỏi trong kho còn lại bao nhiêu ki-lô-gam gạo? </a:t>
            </a:r>
            <a:endParaRPr lang="en-US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12050" y="1131482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LNTH-Hoa Nho LNTH" pitchFamily="2" charset="0"/>
                </a:rPr>
                <a:t>5</a:t>
              </a:r>
              <a:endParaRPr lang="vi-VN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68191D-C482-B02D-1FB4-0EF371ECC8B9}"/>
              </a:ext>
            </a:extLst>
          </p:cNvPr>
          <p:cNvSpPr txBox="1"/>
          <p:nvPr/>
        </p:nvSpPr>
        <p:spPr>
          <a:xfrm>
            <a:off x="5396721" y="2794742"/>
            <a:ext cx="139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5050"/>
                </a:solidFill>
              </a:rPr>
              <a:t>Bài giải</a:t>
            </a:r>
            <a:endParaRPr lang="en-US" sz="3200" b="1" dirty="0">
              <a:solidFill>
                <a:srgbClr val="FF505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F96C53-2570-A9CD-053E-BF341075D624}"/>
              </a:ext>
            </a:extLst>
          </p:cNvPr>
          <p:cNvGrpSpPr/>
          <p:nvPr/>
        </p:nvGrpSpPr>
        <p:grpSpPr>
          <a:xfrm>
            <a:off x="3290206" y="3454778"/>
            <a:ext cx="5611589" cy="2379776"/>
            <a:chOff x="3612358" y="3454778"/>
            <a:chExt cx="5611589" cy="2379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367CA7-83AF-AC03-7220-F714A3F2BA94}"/>
                </a:ext>
              </a:extLst>
            </p:cNvPr>
            <p:cNvSpPr txBox="1"/>
            <p:nvPr/>
          </p:nvSpPr>
          <p:spPr>
            <a:xfrm>
              <a:off x="4606609" y="3454778"/>
              <a:ext cx="2978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1 500 x 6 = 9 000</a:t>
              </a:r>
              <a:endParaRPr lang="en-US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FDE11B-FB38-02A6-4D49-87F12375CB6D}"/>
                </a:ext>
              </a:extLst>
            </p:cNvPr>
            <p:cNvSpPr txBox="1"/>
            <p:nvPr/>
          </p:nvSpPr>
          <p:spPr>
            <a:xfrm>
              <a:off x="4606609" y="4635449"/>
              <a:ext cx="3844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10 000 - 9 000 = 1 000</a:t>
              </a:r>
              <a:endParaRPr lang="en-US" sz="3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FB039D-BDD0-36DB-57EE-9E05E7FA164E}"/>
                </a:ext>
              </a:extLst>
            </p:cNvPr>
            <p:cNvSpPr txBox="1"/>
            <p:nvPr/>
          </p:nvSpPr>
          <p:spPr>
            <a:xfrm>
              <a:off x="3612358" y="4025733"/>
              <a:ext cx="5611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6 xe chuyển được 9 000 kg gạo.</a:t>
              </a:r>
              <a:endParaRPr lang="en-US" sz="3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3F37B2-E8C8-B97E-2A74-0D71D7863E3B}"/>
                </a:ext>
              </a:extLst>
            </p:cNvPr>
            <p:cNvSpPr txBox="1"/>
            <p:nvPr/>
          </p:nvSpPr>
          <p:spPr>
            <a:xfrm>
              <a:off x="3612358" y="5249779"/>
              <a:ext cx="5611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Trong kho còn lại 1 000 kg gạo.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67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400247"/>
            <a:ext cx="5438994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Lâu đài đẹp quá! Cảm ơn các bạn đã giúp mình xây lâu đài nhé!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4E00-F93F-16EB-6645-3805C8E9E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26" y="3201626"/>
            <a:ext cx="3269410" cy="32253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1674" y="2911416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3" y="1400247"/>
            <a:ext cx="4886248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Chúng mình cùng nhau chụp bức hình làm kỷ niệm thôi nào!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4E00-F93F-16EB-6645-3805C8E9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26" y="3201626"/>
            <a:ext cx="3269410" cy="3225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FED53-F965-E29B-FFDA-44EFBA8E4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571" y="2923774"/>
            <a:ext cx="2969497" cy="33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2C8A14-C503-9AB6-F6DF-D260CAC39E0E}"/>
                  </a:ext>
                </a:extLst>
              </p:cNvPr>
              <p:cNvSpPr txBox="1"/>
              <p:nvPr/>
            </p:nvSpPr>
            <p:spPr>
              <a:xfrm>
                <a:off x="1628727" y="1007735"/>
                <a:ext cx="9555983" cy="1618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Hôm qua bạn Nam đã uống 1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/>
                  <a:t> nước và 2 chai nước, mỗi chai 500 m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/>
                  <a:t>. Hỏi hôm qua bạn Nam đã uống bao nhiêu lít nước?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2C8A14-C503-9AB6-F6DF-D260CAC39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27" y="1007735"/>
                <a:ext cx="9555983" cy="1618456"/>
              </a:xfrm>
              <a:prstGeom prst="rect">
                <a:avLst/>
              </a:prstGeom>
              <a:blipFill>
                <a:blip r:embed="rId4"/>
                <a:stretch>
                  <a:fillRect l="-1594" t="-4511" r="-1658" b="-82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7C27864-6FA3-129E-9991-9372E9E0BDB7}"/>
              </a:ext>
            </a:extLst>
          </p:cNvPr>
          <p:cNvGrpSpPr/>
          <p:nvPr/>
        </p:nvGrpSpPr>
        <p:grpSpPr>
          <a:xfrm>
            <a:off x="1007290" y="1127754"/>
            <a:ext cx="587224" cy="646331"/>
            <a:chOff x="759165" y="645780"/>
            <a:chExt cx="587224" cy="64633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B97C356-8F25-18F0-242E-239DA013FCEC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60D87-4D9F-E4E3-E3BC-4467F157B646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LNTH-Hoa Nho LNTH" pitchFamily="2" charset="0"/>
                </a:rPr>
                <a:t>6</a:t>
              </a:r>
              <a:endParaRPr lang="vi-VN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89C066B-C5EF-4865-D988-2E8ED26AD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90"/>
          <a:stretch/>
        </p:blipFill>
        <p:spPr>
          <a:xfrm>
            <a:off x="2563453" y="2795276"/>
            <a:ext cx="2476870" cy="3150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FD922A-974A-4664-D2CE-4DF6C56E2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864" y="3298016"/>
            <a:ext cx="4578127" cy="20135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5570A0-1A2A-C855-1DC0-D1BE56840FD2}"/>
              </a:ext>
            </a:extLst>
          </p:cNvPr>
          <p:cNvCxnSpPr>
            <a:cxnSpLocks/>
          </p:cNvCxnSpPr>
          <p:nvPr/>
        </p:nvCxnSpPr>
        <p:spPr>
          <a:xfrm>
            <a:off x="4190260" y="1544703"/>
            <a:ext cx="6826928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A1D2BE-5B00-B71C-0AAD-A92F99A97A0F}"/>
              </a:ext>
            </a:extLst>
          </p:cNvPr>
          <p:cNvCxnSpPr>
            <a:cxnSpLocks/>
          </p:cNvCxnSpPr>
          <p:nvPr/>
        </p:nvCxnSpPr>
        <p:spPr>
          <a:xfrm>
            <a:off x="1761728" y="2018918"/>
            <a:ext cx="1987312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BC5B44-3A0E-E931-7A9C-32551EF6A32A}"/>
              </a:ext>
            </a:extLst>
          </p:cNvPr>
          <p:cNvCxnSpPr>
            <a:cxnSpLocks/>
          </p:cNvCxnSpPr>
          <p:nvPr/>
        </p:nvCxnSpPr>
        <p:spPr>
          <a:xfrm>
            <a:off x="3952240" y="2018918"/>
            <a:ext cx="7064948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8B5777-68D5-94CA-05B9-318C5BD73351}"/>
              </a:ext>
            </a:extLst>
          </p:cNvPr>
          <p:cNvCxnSpPr>
            <a:cxnSpLocks/>
          </p:cNvCxnSpPr>
          <p:nvPr/>
        </p:nvCxnSpPr>
        <p:spPr>
          <a:xfrm>
            <a:off x="1726982" y="2570084"/>
            <a:ext cx="1473418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0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Picture 1105">
            <a:extLst>
              <a:ext uri="{FF2B5EF4-FFF2-40B4-BE49-F238E27FC236}">
                <a16:creationId xmlns:a16="http://schemas.microsoft.com/office/drawing/2014/main" id="{ADEA5910-39B5-FA47-FB36-B2B148C8F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90" name="nước">
            <a:extLst>
              <a:ext uri="{FF2B5EF4-FFF2-40B4-BE49-F238E27FC236}">
                <a16:creationId xmlns:a16="http://schemas.microsoft.com/office/drawing/2014/main" id="{1D8F954B-4749-1061-8AD6-E25DE5CBA702}"/>
              </a:ext>
            </a:extLst>
          </p:cNvPr>
          <p:cNvSpPr/>
          <p:nvPr/>
        </p:nvSpPr>
        <p:spPr>
          <a:xfrm>
            <a:off x="5491490" y="1729407"/>
            <a:ext cx="486138" cy="723034"/>
          </a:xfrm>
          <a:custGeom>
            <a:avLst/>
            <a:gdLst>
              <a:gd name="connsiteX0" fmla="*/ 0 w 416689"/>
              <a:gd name="connsiteY0" fmla="*/ 0 h 757758"/>
              <a:gd name="connsiteX1" fmla="*/ 416689 w 416689"/>
              <a:gd name="connsiteY1" fmla="*/ 0 h 757758"/>
              <a:gd name="connsiteX2" fmla="*/ 416689 w 416689"/>
              <a:gd name="connsiteY2" fmla="*/ 757758 h 757758"/>
              <a:gd name="connsiteX3" fmla="*/ 0 w 416689"/>
              <a:gd name="connsiteY3" fmla="*/ 757758 h 757758"/>
              <a:gd name="connsiteX4" fmla="*/ 0 w 416689"/>
              <a:gd name="connsiteY4" fmla="*/ 0 h 757758"/>
              <a:gd name="connsiteX0" fmla="*/ 0 w 509287"/>
              <a:gd name="connsiteY0" fmla="*/ 0 h 757758"/>
              <a:gd name="connsiteX1" fmla="*/ 509287 w 509287"/>
              <a:gd name="connsiteY1" fmla="*/ 509286 h 757758"/>
              <a:gd name="connsiteX2" fmla="*/ 416689 w 509287"/>
              <a:gd name="connsiteY2" fmla="*/ 757758 h 757758"/>
              <a:gd name="connsiteX3" fmla="*/ 0 w 509287"/>
              <a:gd name="connsiteY3" fmla="*/ 757758 h 757758"/>
              <a:gd name="connsiteX4" fmla="*/ 0 w 509287"/>
              <a:gd name="connsiteY4" fmla="*/ 0 h 757758"/>
              <a:gd name="connsiteX0" fmla="*/ 115747 w 509287"/>
              <a:gd name="connsiteY0" fmla="*/ 0 h 723034"/>
              <a:gd name="connsiteX1" fmla="*/ 509287 w 509287"/>
              <a:gd name="connsiteY1" fmla="*/ 474562 h 723034"/>
              <a:gd name="connsiteX2" fmla="*/ 416689 w 509287"/>
              <a:gd name="connsiteY2" fmla="*/ 723034 h 723034"/>
              <a:gd name="connsiteX3" fmla="*/ 0 w 509287"/>
              <a:gd name="connsiteY3" fmla="*/ 723034 h 723034"/>
              <a:gd name="connsiteX4" fmla="*/ 115747 w 509287"/>
              <a:gd name="connsiteY4" fmla="*/ 0 h 723034"/>
              <a:gd name="connsiteX0" fmla="*/ 115747 w 486138"/>
              <a:gd name="connsiteY0" fmla="*/ 0 h 723034"/>
              <a:gd name="connsiteX1" fmla="*/ 486138 w 486138"/>
              <a:gd name="connsiteY1" fmla="*/ 578734 h 723034"/>
              <a:gd name="connsiteX2" fmla="*/ 416689 w 486138"/>
              <a:gd name="connsiteY2" fmla="*/ 723034 h 723034"/>
              <a:gd name="connsiteX3" fmla="*/ 0 w 486138"/>
              <a:gd name="connsiteY3" fmla="*/ 723034 h 723034"/>
              <a:gd name="connsiteX4" fmla="*/ 115747 w 486138"/>
              <a:gd name="connsiteY4" fmla="*/ 0 h 72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138" h="723034">
                <a:moveTo>
                  <a:pt x="115747" y="0"/>
                </a:moveTo>
                <a:lnTo>
                  <a:pt x="486138" y="578734"/>
                </a:lnTo>
                <a:lnTo>
                  <a:pt x="416689" y="723034"/>
                </a:lnTo>
                <a:lnTo>
                  <a:pt x="0" y="723034"/>
                </a:lnTo>
                <a:lnTo>
                  <a:pt x="115747" y="0"/>
                </a:lnTo>
                <a:close/>
              </a:path>
            </a:pathLst>
          </a:custGeom>
          <a:solidFill>
            <a:srgbClr val="A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85" name="Picture 1084">
            <a:extLst>
              <a:ext uri="{FF2B5EF4-FFF2-40B4-BE49-F238E27FC236}">
                <a16:creationId xmlns:a16="http://schemas.microsoft.com/office/drawing/2014/main" id="{F857387E-0EBD-2155-44AB-5CDE012D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675"/>
          <a:stretch/>
        </p:blipFill>
        <p:spPr>
          <a:xfrm>
            <a:off x="4899375" y="3005212"/>
            <a:ext cx="1560711" cy="1499040"/>
          </a:xfrm>
          <a:prstGeom prst="rect">
            <a:avLst/>
          </a:prstGeom>
        </p:spPr>
      </p:pic>
      <p:grpSp>
        <p:nvGrpSpPr>
          <p:cNvPr id="1035" name="nước đổ">
            <a:extLst>
              <a:ext uri="{FF2B5EF4-FFF2-40B4-BE49-F238E27FC236}">
                <a16:creationId xmlns:a16="http://schemas.microsoft.com/office/drawing/2014/main" id="{9119839B-BCE4-985C-0A15-39C27412A677}"/>
              </a:ext>
            </a:extLst>
          </p:cNvPr>
          <p:cNvGrpSpPr/>
          <p:nvPr/>
        </p:nvGrpSpPr>
        <p:grpSpPr>
          <a:xfrm rot="14400000">
            <a:off x="6488072" y="27036"/>
            <a:ext cx="1331280" cy="2439066"/>
            <a:chOff x="7045171" y="1750382"/>
            <a:chExt cx="1463829" cy="3309298"/>
          </a:xfrm>
        </p:grpSpPr>
        <p:sp>
          <p:nvSpPr>
            <p:cNvPr id="1037" name="Rectangle: Rounded Corners 1036">
              <a:extLst>
                <a:ext uri="{FF2B5EF4-FFF2-40B4-BE49-F238E27FC236}">
                  <a16:creationId xmlns:a16="http://schemas.microsoft.com/office/drawing/2014/main" id="{27CCCBEE-24A6-8C22-E309-E08D1B83EE45}"/>
                </a:ext>
              </a:extLst>
            </p:cNvPr>
            <p:cNvSpPr/>
            <p:nvPr/>
          </p:nvSpPr>
          <p:spPr>
            <a:xfrm>
              <a:off x="7045171" y="2118360"/>
              <a:ext cx="1463829" cy="2941320"/>
            </a:xfrm>
            <a:prstGeom prst="roundRect">
              <a:avLst/>
            </a:prstGeom>
            <a:solidFill>
              <a:srgbClr val="A3DF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38" name="Rectangle: Rounded Corners 16">
              <a:extLst>
                <a:ext uri="{FF2B5EF4-FFF2-40B4-BE49-F238E27FC236}">
                  <a16:creationId xmlns:a16="http://schemas.microsoft.com/office/drawing/2014/main" id="{442F9581-6CE7-56C6-73AC-BEE5F209353F}"/>
                </a:ext>
              </a:extLst>
            </p:cNvPr>
            <p:cNvSpPr/>
            <p:nvPr/>
          </p:nvSpPr>
          <p:spPr>
            <a:xfrm>
              <a:off x="7109039" y="1750382"/>
              <a:ext cx="1285621" cy="421318"/>
            </a:xfrm>
            <a:custGeom>
              <a:avLst/>
              <a:gdLst>
                <a:gd name="connsiteX0" fmla="*/ 0 w 1405409"/>
                <a:gd name="connsiteY0" fmla="*/ 70221 h 421318"/>
                <a:gd name="connsiteX1" fmla="*/ 70221 w 1405409"/>
                <a:gd name="connsiteY1" fmla="*/ 0 h 421318"/>
                <a:gd name="connsiteX2" fmla="*/ 1335188 w 1405409"/>
                <a:gd name="connsiteY2" fmla="*/ 0 h 421318"/>
                <a:gd name="connsiteX3" fmla="*/ 1405409 w 1405409"/>
                <a:gd name="connsiteY3" fmla="*/ 70221 h 421318"/>
                <a:gd name="connsiteX4" fmla="*/ 1405409 w 1405409"/>
                <a:gd name="connsiteY4" fmla="*/ 351097 h 421318"/>
                <a:gd name="connsiteX5" fmla="*/ 1335188 w 1405409"/>
                <a:gd name="connsiteY5" fmla="*/ 421318 h 421318"/>
                <a:gd name="connsiteX6" fmla="*/ 70221 w 1405409"/>
                <a:gd name="connsiteY6" fmla="*/ 421318 h 421318"/>
                <a:gd name="connsiteX7" fmla="*/ 0 w 1405409"/>
                <a:gd name="connsiteY7" fmla="*/ 351097 h 421318"/>
                <a:gd name="connsiteX8" fmla="*/ 0 w 1405409"/>
                <a:gd name="connsiteY8" fmla="*/ 70221 h 421318"/>
                <a:gd name="connsiteX0" fmla="*/ 0 w 1405409"/>
                <a:gd name="connsiteY0" fmla="*/ 70221 h 421318"/>
                <a:gd name="connsiteX1" fmla="*/ 397881 w 1405409"/>
                <a:gd name="connsiteY1" fmla="*/ 0 h 421318"/>
                <a:gd name="connsiteX2" fmla="*/ 1335188 w 1405409"/>
                <a:gd name="connsiteY2" fmla="*/ 0 h 421318"/>
                <a:gd name="connsiteX3" fmla="*/ 1405409 w 1405409"/>
                <a:gd name="connsiteY3" fmla="*/ 70221 h 421318"/>
                <a:gd name="connsiteX4" fmla="*/ 1405409 w 1405409"/>
                <a:gd name="connsiteY4" fmla="*/ 351097 h 421318"/>
                <a:gd name="connsiteX5" fmla="*/ 1335188 w 1405409"/>
                <a:gd name="connsiteY5" fmla="*/ 421318 h 421318"/>
                <a:gd name="connsiteX6" fmla="*/ 70221 w 1405409"/>
                <a:gd name="connsiteY6" fmla="*/ 421318 h 421318"/>
                <a:gd name="connsiteX7" fmla="*/ 0 w 1405409"/>
                <a:gd name="connsiteY7" fmla="*/ 351097 h 421318"/>
                <a:gd name="connsiteX8" fmla="*/ 0 w 1405409"/>
                <a:gd name="connsiteY8" fmla="*/ 70221 h 421318"/>
                <a:gd name="connsiteX0" fmla="*/ 335280 w 1405409"/>
                <a:gd name="connsiteY0" fmla="*/ 154041 h 421318"/>
                <a:gd name="connsiteX1" fmla="*/ 397881 w 1405409"/>
                <a:gd name="connsiteY1" fmla="*/ 0 h 421318"/>
                <a:gd name="connsiteX2" fmla="*/ 1335188 w 1405409"/>
                <a:gd name="connsiteY2" fmla="*/ 0 h 421318"/>
                <a:gd name="connsiteX3" fmla="*/ 1405409 w 1405409"/>
                <a:gd name="connsiteY3" fmla="*/ 70221 h 421318"/>
                <a:gd name="connsiteX4" fmla="*/ 1405409 w 1405409"/>
                <a:gd name="connsiteY4" fmla="*/ 351097 h 421318"/>
                <a:gd name="connsiteX5" fmla="*/ 1335188 w 1405409"/>
                <a:gd name="connsiteY5" fmla="*/ 421318 h 421318"/>
                <a:gd name="connsiteX6" fmla="*/ 70221 w 1405409"/>
                <a:gd name="connsiteY6" fmla="*/ 421318 h 421318"/>
                <a:gd name="connsiteX7" fmla="*/ 0 w 1405409"/>
                <a:gd name="connsiteY7" fmla="*/ 351097 h 421318"/>
                <a:gd name="connsiteX8" fmla="*/ 335280 w 1405409"/>
                <a:gd name="connsiteY8" fmla="*/ 154041 h 421318"/>
                <a:gd name="connsiteX0" fmla="*/ 270483 w 1340612"/>
                <a:gd name="connsiteY0" fmla="*/ 154041 h 421318"/>
                <a:gd name="connsiteX1" fmla="*/ 333084 w 1340612"/>
                <a:gd name="connsiteY1" fmla="*/ 0 h 421318"/>
                <a:gd name="connsiteX2" fmla="*/ 1270391 w 1340612"/>
                <a:gd name="connsiteY2" fmla="*/ 0 h 421318"/>
                <a:gd name="connsiteX3" fmla="*/ 1340612 w 1340612"/>
                <a:gd name="connsiteY3" fmla="*/ 70221 h 421318"/>
                <a:gd name="connsiteX4" fmla="*/ 1340612 w 1340612"/>
                <a:gd name="connsiteY4" fmla="*/ 351097 h 421318"/>
                <a:gd name="connsiteX5" fmla="*/ 1270391 w 1340612"/>
                <a:gd name="connsiteY5" fmla="*/ 421318 h 421318"/>
                <a:gd name="connsiteX6" fmla="*/ 5424 w 1340612"/>
                <a:gd name="connsiteY6" fmla="*/ 421318 h 421318"/>
                <a:gd name="connsiteX7" fmla="*/ 148563 w 1340612"/>
                <a:gd name="connsiteY7" fmla="*/ 351097 h 421318"/>
                <a:gd name="connsiteX8" fmla="*/ 270483 w 1340612"/>
                <a:gd name="connsiteY8" fmla="*/ 154041 h 421318"/>
                <a:gd name="connsiteX0" fmla="*/ 271412 w 1341541"/>
                <a:gd name="connsiteY0" fmla="*/ 154041 h 421318"/>
                <a:gd name="connsiteX1" fmla="*/ 334013 w 1341541"/>
                <a:gd name="connsiteY1" fmla="*/ 0 h 421318"/>
                <a:gd name="connsiteX2" fmla="*/ 1271320 w 1341541"/>
                <a:gd name="connsiteY2" fmla="*/ 0 h 421318"/>
                <a:gd name="connsiteX3" fmla="*/ 1341541 w 1341541"/>
                <a:gd name="connsiteY3" fmla="*/ 70221 h 421318"/>
                <a:gd name="connsiteX4" fmla="*/ 1341541 w 1341541"/>
                <a:gd name="connsiteY4" fmla="*/ 351097 h 421318"/>
                <a:gd name="connsiteX5" fmla="*/ 1271320 w 1341541"/>
                <a:gd name="connsiteY5" fmla="*/ 421318 h 421318"/>
                <a:gd name="connsiteX6" fmla="*/ 6353 w 1341541"/>
                <a:gd name="connsiteY6" fmla="*/ 421318 h 421318"/>
                <a:gd name="connsiteX7" fmla="*/ 119012 w 1341541"/>
                <a:gd name="connsiteY7" fmla="*/ 351097 h 421318"/>
                <a:gd name="connsiteX8" fmla="*/ 271412 w 1341541"/>
                <a:gd name="connsiteY8" fmla="*/ 154041 h 421318"/>
                <a:gd name="connsiteX0" fmla="*/ 271412 w 1341541"/>
                <a:gd name="connsiteY0" fmla="*/ 154041 h 421318"/>
                <a:gd name="connsiteX1" fmla="*/ 334013 w 1341541"/>
                <a:gd name="connsiteY1" fmla="*/ 0 h 421318"/>
                <a:gd name="connsiteX2" fmla="*/ 928420 w 1341541"/>
                <a:gd name="connsiteY2" fmla="*/ 0 h 421318"/>
                <a:gd name="connsiteX3" fmla="*/ 1341541 w 1341541"/>
                <a:gd name="connsiteY3" fmla="*/ 70221 h 421318"/>
                <a:gd name="connsiteX4" fmla="*/ 1341541 w 1341541"/>
                <a:gd name="connsiteY4" fmla="*/ 351097 h 421318"/>
                <a:gd name="connsiteX5" fmla="*/ 1271320 w 1341541"/>
                <a:gd name="connsiteY5" fmla="*/ 421318 h 421318"/>
                <a:gd name="connsiteX6" fmla="*/ 6353 w 1341541"/>
                <a:gd name="connsiteY6" fmla="*/ 421318 h 421318"/>
                <a:gd name="connsiteX7" fmla="*/ 119012 w 1341541"/>
                <a:gd name="connsiteY7" fmla="*/ 351097 h 421318"/>
                <a:gd name="connsiteX8" fmla="*/ 271412 w 1341541"/>
                <a:gd name="connsiteY8" fmla="*/ 154041 h 421318"/>
                <a:gd name="connsiteX0" fmla="*/ 271412 w 1341541"/>
                <a:gd name="connsiteY0" fmla="*/ 154041 h 421318"/>
                <a:gd name="connsiteX1" fmla="*/ 334013 w 1341541"/>
                <a:gd name="connsiteY1" fmla="*/ 0 h 421318"/>
                <a:gd name="connsiteX2" fmla="*/ 928420 w 1341541"/>
                <a:gd name="connsiteY2" fmla="*/ 0 h 421318"/>
                <a:gd name="connsiteX3" fmla="*/ 975781 w 1341541"/>
                <a:gd name="connsiteY3" fmla="*/ 77841 h 421318"/>
                <a:gd name="connsiteX4" fmla="*/ 1341541 w 1341541"/>
                <a:gd name="connsiteY4" fmla="*/ 351097 h 421318"/>
                <a:gd name="connsiteX5" fmla="*/ 1271320 w 1341541"/>
                <a:gd name="connsiteY5" fmla="*/ 421318 h 421318"/>
                <a:gd name="connsiteX6" fmla="*/ 6353 w 1341541"/>
                <a:gd name="connsiteY6" fmla="*/ 421318 h 421318"/>
                <a:gd name="connsiteX7" fmla="*/ 119012 w 1341541"/>
                <a:gd name="connsiteY7" fmla="*/ 351097 h 421318"/>
                <a:gd name="connsiteX8" fmla="*/ 271412 w 1341541"/>
                <a:gd name="connsiteY8" fmla="*/ 154041 h 421318"/>
                <a:gd name="connsiteX0" fmla="*/ 271412 w 1285621"/>
                <a:gd name="connsiteY0" fmla="*/ 154041 h 421318"/>
                <a:gd name="connsiteX1" fmla="*/ 334013 w 1285621"/>
                <a:gd name="connsiteY1" fmla="*/ 0 h 421318"/>
                <a:gd name="connsiteX2" fmla="*/ 928420 w 1285621"/>
                <a:gd name="connsiteY2" fmla="*/ 0 h 421318"/>
                <a:gd name="connsiteX3" fmla="*/ 975781 w 1285621"/>
                <a:gd name="connsiteY3" fmla="*/ 77841 h 421318"/>
                <a:gd name="connsiteX4" fmla="*/ 1257721 w 1285621"/>
                <a:gd name="connsiteY4" fmla="*/ 358717 h 421318"/>
                <a:gd name="connsiteX5" fmla="*/ 1271320 w 1285621"/>
                <a:gd name="connsiteY5" fmla="*/ 421318 h 421318"/>
                <a:gd name="connsiteX6" fmla="*/ 6353 w 1285621"/>
                <a:gd name="connsiteY6" fmla="*/ 421318 h 421318"/>
                <a:gd name="connsiteX7" fmla="*/ 119012 w 1285621"/>
                <a:gd name="connsiteY7" fmla="*/ 351097 h 421318"/>
                <a:gd name="connsiteX8" fmla="*/ 271412 w 1285621"/>
                <a:gd name="connsiteY8" fmla="*/ 154041 h 421318"/>
                <a:gd name="connsiteX0" fmla="*/ 271412 w 1285621"/>
                <a:gd name="connsiteY0" fmla="*/ 154041 h 421318"/>
                <a:gd name="connsiteX1" fmla="*/ 334013 w 1285621"/>
                <a:gd name="connsiteY1" fmla="*/ 0 h 421318"/>
                <a:gd name="connsiteX2" fmla="*/ 928420 w 1285621"/>
                <a:gd name="connsiteY2" fmla="*/ 0 h 421318"/>
                <a:gd name="connsiteX3" fmla="*/ 975781 w 1285621"/>
                <a:gd name="connsiteY3" fmla="*/ 77841 h 421318"/>
                <a:gd name="connsiteX4" fmla="*/ 1257721 w 1285621"/>
                <a:gd name="connsiteY4" fmla="*/ 358717 h 421318"/>
                <a:gd name="connsiteX5" fmla="*/ 1271320 w 1285621"/>
                <a:gd name="connsiteY5" fmla="*/ 421318 h 421318"/>
                <a:gd name="connsiteX6" fmla="*/ 6353 w 1285621"/>
                <a:gd name="connsiteY6" fmla="*/ 421318 h 421318"/>
                <a:gd name="connsiteX7" fmla="*/ 119012 w 1285621"/>
                <a:gd name="connsiteY7" fmla="*/ 351097 h 421318"/>
                <a:gd name="connsiteX8" fmla="*/ 271412 w 1285621"/>
                <a:gd name="connsiteY8" fmla="*/ 154041 h 421318"/>
                <a:gd name="connsiteX0" fmla="*/ 271412 w 1285621"/>
                <a:gd name="connsiteY0" fmla="*/ 154041 h 421318"/>
                <a:gd name="connsiteX1" fmla="*/ 334013 w 1285621"/>
                <a:gd name="connsiteY1" fmla="*/ 0 h 421318"/>
                <a:gd name="connsiteX2" fmla="*/ 928420 w 1285621"/>
                <a:gd name="connsiteY2" fmla="*/ 0 h 421318"/>
                <a:gd name="connsiteX3" fmla="*/ 922441 w 1285621"/>
                <a:gd name="connsiteY3" fmla="*/ 77841 h 421318"/>
                <a:gd name="connsiteX4" fmla="*/ 1257721 w 1285621"/>
                <a:gd name="connsiteY4" fmla="*/ 358717 h 421318"/>
                <a:gd name="connsiteX5" fmla="*/ 1271320 w 1285621"/>
                <a:gd name="connsiteY5" fmla="*/ 421318 h 421318"/>
                <a:gd name="connsiteX6" fmla="*/ 6353 w 1285621"/>
                <a:gd name="connsiteY6" fmla="*/ 421318 h 421318"/>
                <a:gd name="connsiteX7" fmla="*/ 119012 w 1285621"/>
                <a:gd name="connsiteY7" fmla="*/ 351097 h 421318"/>
                <a:gd name="connsiteX8" fmla="*/ 271412 w 1285621"/>
                <a:gd name="connsiteY8" fmla="*/ 154041 h 421318"/>
                <a:gd name="connsiteX0" fmla="*/ 332372 w 1285621"/>
                <a:gd name="connsiteY0" fmla="*/ 154041 h 421318"/>
                <a:gd name="connsiteX1" fmla="*/ 334013 w 1285621"/>
                <a:gd name="connsiteY1" fmla="*/ 0 h 421318"/>
                <a:gd name="connsiteX2" fmla="*/ 928420 w 1285621"/>
                <a:gd name="connsiteY2" fmla="*/ 0 h 421318"/>
                <a:gd name="connsiteX3" fmla="*/ 922441 w 1285621"/>
                <a:gd name="connsiteY3" fmla="*/ 77841 h 421318"/>
                <a:gd name="connsiteX4" fmla="*/ 1257721 w 1285621"/>
                <a:gd name="connsiteY4" fmla="*/ 358717 h 421318"/>
                <a:gd name="connsiteX5" fmla="*/ 1271320 w 1285621"/>
                <a:gd name="connsiteY5" fmla="*/ 421318 h 421318"/>
                <a:gd name="connsiteX6" fmla="*/ 6353 w 1285621"/>
                <a:gd name="connsiteY6" fmla="*/ 421318 h 421318"/>
                <a:gd name="connsiteX7" fmla="*/ 119012 w 1285621"/>
                <a:gd name="connsiteY7" fmla="*/ 351097 h 421318"/>
                <a:gd name="connsiteX8" fmla="*/ 332372 w 1285621"/>
                <a:gd name="connsiteY8" fmla="*/ 154041 h 421318"/>
                <a:gd name="connsiteX0" fmla="*/ 332372 w 1285621"/>
                <a:gd name="connsiteY0" fmla="*/ 154041 h 421318"/>
                <a:gd name="connsiteX1" fmla="*/ 387353 w 1285621"/>
                <a:gd name="connsiteY1" fmla="*/ 0 h 421318"/>
                <a:gd name="connsiteX2" fmla="*/ 928420 w 1285621"/>
                <a:gd name="connsiteY2" fmla="*/ 0 h 421318"/>
                <a:gd name="connsiteX3" fmla="*/ 922441 w 1285621"/>
                <a:gd name="connsiteY3" fmla="*/ 77841 h 421318"/>
                <a:gd name="connsiteX4" fmla="*/ 1257721 w 1285621"/>
                <a:gd name="connsiteY4" fmla="*/ 358717 h 421318"/>
                <a:gd name="connsiteX5" fmla="*/ 1271320 w 1285621"/>
                <a:gd name="connsiteY5" fmla="*/ 421318 h 421318"/>
                <a:gd name="connsiteX6" fmla="*/ 6353 w 1285621"/>
                <a:gd name="connsiteY6" fmla="*/ 421318 h 421318"/>
                <a:gd name="connsiteX7" fmla="*/ 119012 w 1285621"/>
                <a:gd name="connsiteY7" fmla="*/ 351097 h 421318"/>
                <a:gd name="connsiteX8" fmla="*/ 332372 w 1285621"/>
                <a:gd name="connsiteY8" fmla="*/ 154041 h 42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621" h="421318">
                  <a:moveTo>
                    <a:pt x="332372" y="154041"/>
                  </a:moveTo>
                  <a:cubicBezTo>
                    <a:pt x="332372" y="115259"/>
                    <a:pt x="348571" y="0"/>
                    <a:pt x="387353" y="0"/>
                  </a:cubicBezTo>
                  <a:lnTo>
                    <a:pt x="928420" y="0"/>
                  </a:lnTo>
                  <a:cubicBezTo>
                    <a:pt x="967202" y="0"/>
                    <a:pt x="922441" y="39059"/>
                    <a:pt x="922441" y="77841"/>
                  </a:cubicBezTo>
                  <a:cubicBezTo>
                    <a:pt x="1016421" y="171466"/>
                    <a:pt x="1140881" y="265092"/>
                    <a:pt x="1257721" y="358717"/>
                  </a:cubicBezTo>
                  <a:cubicBezTo>
                    <a:pt x="1257721" y="397499"/>
                    <a:pt x="1310102" y="421318"/>
                    <a:pt x="1271320" y="421318"/>
                  </a:cubicBezTo>
                  <a:lnTo>
                    <a:pt x="6353" y="421318"/>
                  </a:lnTo>
                  <a:cubicBezTo>
                    <a:pt x="-32429" y="421318"/>
                    <a:pt x="119012" y="389879"/>
                    <a:pt x="119012" y="351097"/>
                  </a:cubicBezTo>
                  <a:lnTo>
                    <a:pt x="332372" y="154041"/>
                  </a:lnTo>
                  <a:close/>
                </a:path>
              </a:pathLst>
            </a:custGeom>
            <a:solidFill>
              <a:srgbClr val="A3DF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080" name="Rectangle: Rounded Corners 1079">
            <a:extLst>
              <a:ext uri="{FF2B5EF4-FFF2-40B4-BE49-F238E27FC236}">
                <a16:creationId xmlns:a16="http://schemas.microsoft.com/office/drawing/2014/main" id="{7217F980-5BC1-45D6-5923-17E6E3E5408A}"/>
              </a:ext>
            </a:extLst>
          </p:cNvPr>
          <p:cNvSpPr/>
          <p:nvPr/>
        </p:nvSpPr>
        <p:spPr>
          <a:xfrm>
            <a:off x="4866322" y="4618297"/>
            <a:ext cx="1560564" cy="1978566"/>
          </a:xfrm>
          <a:prstGeom prst="roundRect">
            <a:avLst/>
          </a:prstGeom>
          <a:solidFill>
            <a:srgbClr val="A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087" name="chai đổ">
            <a:extLst>
              <a:ext uri="{FF2B5EF4-FFF2-40B4-BE49-F238E27FC236}">
                <a16:creationId xmlns:a16="http://schemas.microsoft.com/office/drawing/2014/main" id="{1174385A-48E5-5E02-9FF9-4FE3226497DC}"/>
              </a:ext>
            </a:extLst>
          </p:cNvPr>
          <p:cNvGrpSpPr/>
          <p:nvPr/>
        </p:nvGrpSpPr>
        <p:grpSpPr>
          <a:xfrm>
            <a:off x="5250161" y="458092"/>
            <a:ext cx="3594369" cy="1848902"/>
            <a:chOff x="6575821" y="1486038"/>
            <a:chExt cx="3594369" cy="1848902"/>
          </a:xfrm>
        </p:grpSpPr>
        <p:grpSp>
          <p:nvGrpSpPr>
            <p:cNvPr id="1061" name="Group 1060">
              <a:extLst>
                <a:ext uri="{FF2B5EF4-FFF2-40B4-BE49-F238E27FC236}">
                  <a16:creationId xmlns:a16="http://schemas.microsoft.com/office/drawing/2014/main" id="{469F7598-5130-F25E-D9EB-A8DC4A6B7348}"/>
                </a:ext>
              </a:extLst>
            </p:cNvPr>
            <p:cNvGrpSpPr/>
            <p:nvPr/>
          </p:nvGrpSpPr>
          <p:grpSpPr>
            <a:xfrm rot="14400000">
              <a:off x="7864561" y="1816430"/>
              <a:ext cx="1366171" cy="841873"/>
              <a:chOff x="3009207" y="3284532"/>
              <a:chExt cx="1366171" cy="841873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A4DDCFDA-47CA-2E30-1E56-7F98FA5CCC17}"/>
                  </a:ext>
                </a:extLst>
              </p:cNvPr>
              <p:cNvSpPr/>
              <p:nvPr/>
            </p:nvSpPr>
            <p:spPr>
              <a:xfrm>
                <a:off x="3009207" y="3284532"/>
                <a:ext cx="1331280" cy="801208"/>
              </a:xfrm>
              <a:prstGeom prst="rect">
                <a:avLst/>
              </a:prstGeom>
              <a:solidFill>
                <a:srgbClr val="4E8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E3627C1E-5FEA-C6EF-82C7-BEAE278764B1}"/>
                      </a:ext>
                    </a:extLst>
                  </p:cNvPr>
                  <p:cNvSpPr txBox="1"/>
                  <p:nvPr/>
                </p:nvSpPr>
                <p:spPr>
                  <a:xfrm>
                    <a:off x="3358033" y="3338817"/>
                    <a:ext cx="1017345" cy="7875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sz="2800" b="1" spc="-300">
                        <a:solidFill>
                          <a:schemeClr val="bg1"/>
                        </a:solidFill>
                      </a:rPr>
                      <a:t>500  m</a:t>
                    </a:r>
                    <a14:m>
                      <m:oMath xmlns:m="http://schemas.openxmlformats.org/officeDocument/2006/math">
                        <m:r>
                          <a:rPr lang="en-US" sz="2800" b="1" i="1" spc="-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a14:m>
                    <a:endParaRPr lang="vi-VN" sz="2800" b="1" spc="-30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E3627C1E-5FEA-C6EF-82C7-BEAE278764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8033" y="3338817"/>
                    <a:ext cx="1017345" cy="7875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31" r="-17347" b="-1381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34" name="Picture 2">
              <a:extLst>
                <a:ext uri="{FF2B5EF4-FFF2-40B4-BE49-F238E27FC236}">
                  <a16:creationId xmlns:a16="http://schemas.microsoft.com/office/drawing/2014/main" id="{30F74912-8C80-F2D1-65CF-6712CD4545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34" r="30279"/>
            <a:stretch/>
          </p:blipFill>
          <p:spPr bwMode="auto">
            <a:xfrm rot="14400000">
              <a:off x="7448555" y="613304"/>
              <a:ext cx="1848902" cy="359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DF17800D-7F84-D9FE-CA5E-D3FD8D54B4F6}"/>
              </a:ext>
            </a:extLst>
          </p:cNvPr>
          <p:cNvGrpSpPr/>
          <p:nvPr/>
        </p:nvGrpSpPr>
        <p:grpSpPr>
          <a:xfrm>
            <a:off x="4513655" y="1882332"/>
            <a:ext cx="2167335" cy="5346060"/>
            <a:chOff x="7465926" y="254640"/>
            <a:chExt cx="2167335" cy="5346060"/>
          </a:xfrm>
        </p:grpSpPr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3AB489AB-05C0-1E00-51A0-516EE2336DB6}"/>
                </a:ext>
              </a:extLst>
            </p:cNvPr>
            <p:cNvGrpSpPr/>
            <p:nvPr/>
          </p:nvGrpSpPr>
          <p:grpSpPr>
            <a:xfrm>
              <a:off x="7818593" y="2644745"/>
              <a:ext cx="1699191" cy="1191671"/>
              <a:chOff x="7818593" y="2644745"/>
              <a:chExt cx="1699191" cy="1191671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63D851A2-8C46-B507-3A13-67F064EBEC7D}"/>
                  </a:ext>
                </a:extLst>
              </p:cNvPr>
              <p:cNvSpPr/>
              <p:nvPr/>
            </p:nvSpPr>
            <p:spPr>
              <a:xfrm>
                <a:off x="7818593" y="2644745"/>
                <a:ext cx="1560564" cy="1191671"/>
              </a:xfrm>
              <a:prstGeom prst="rect">
                <a:avLst/>
              </a:prstGeom>
              <a:solidFill>
                <a:srgbClr val="4E8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2" name="TextBox 1051">
                    <a:extLst>
                      <a:ext uri="{FF2B5EF4-FFF2-40B4-BE49-F238E27FC236}">
                        <a16:creationId xmlns:a16="http://schemas.microsoft.com/office/drawing/2014/main" id="{875DC8A3-2C3F-2EE4-9E60-255ECEFAD994}"/>
                      </a:ext>
                    </a:extLst>
                  </p:cNvPr>
                  <p:cNvSpPr txBox="1"/>
                  <p:nvPr/>
                </p:nvSpPr>
                <p:spPr>
                  <a:xfrm>
                    <a:off x="8117061" y="2684346"/>
                    <a:ext cx="1400723" cy="10121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b="1" spc="-300">
                        <a:solidFill>
                          <a:schemeClr val="bg1"/>
                        </a:solidFill>
                      </a:rPr>
                      <a:t>1 </a:t>
                    </a:r>
                    <a14:m>
                      <m:oMath xmlns:m="http://schemas.openxmlformats.org/officeDocument/2006/math">
                        <m:r>
                          <a:rPr lang="en-US" sz="5400" b="1" i="1" spc="-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a14:m>
                    <a:endParaRPr lang="vi-VN" sz="5400" b="1" spc="-30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2" name="TextBox 1051">
                    <a:extLst>
                      <a:ext uri="{FF2B5EF4-FFF2-40B4-BE49-F238E27FC236}">
                        <a16:creationId xmlns:a16="http://schemas.microsoft.com/office/drawing/2014/main" id="{875DC8A3-2C3F-2EE4-9E60-255ECEFAD9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7061" y="2684346"/>
                    <a:ext cx="1400723" cy="101217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043" t="-16265" b="-2771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54" name="Picture 2">
              <a:extLst>
                <a:ext uri="{FF2B5EF4-FFF2-40B4-BE49-F238E27FC236}">
                  <a16:creationId xmlns:a16="http://schemas.microsoft.com/office/drawing/2014/main" id="{51E8C593-4BCF-D219-724D-9A6F88B05A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34" r="30279"/>
            <a:stretch/>
          </p:blipFill>
          <p:spPr bwMode="auto">
            <a:xfrm>
              <a:off x="7465926" y="254640"/>
              <a:ext cx="2167335" cy="5346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91EA4D-B369-1FE4-28AC-AB953854713B}"/>
              </a:ext>
            </a:extLst>
          </p:cNvPr>
          <p:cNvGrpSpPr/>
          <p:nvPr/>
        </p:nvGrpSpPr>
        <p:grpSpPr>
          <a:xfrm>
            <a:off x="2179668" y="1882332"/>
            <a:ext cx="2167335" cy="5346060"/>
            <a:chOff x="6714364" y="750901"/>
            <a:chExt cx="2032988" cy="4876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34F9D17-F070-9669-F67C-FDA6C61C5D1C}"/>
                </a:ext>
              </a:extLst>
            </p:cNvPr>
            <p:cNvGrpSpPr/>
            <p:nvPr/>
          </p:nvGrpSpPr>
          <p:grpSpPr>
            <a:xfrm>
              <a:off x="6714364" y="750901"/>
              <a:ext cx="2032988" cy="4876800"/>
              <a:chOff x="6714364" y="750901"/>
              <a:chExt cx="2032988" cy="48768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B8F157-E684-FC28-3E37-5726C1061F2B}"/>
                  </a:ext>
                </a:extLst>
              </p:cNvPr>
              <p:cNvGrpSpPr/>
              <p:nvPr/>
            </p:nvGrpSpPr>
            <p:grpSpPr>
              <a:xfrm>
                <a:off x="7045171" y="1750382"/>
                <a:ext cx="1463829" cy="3309298"/>
                <a:chOff x="7045171" y="1750382"/>
                <a:chExt cx="1463829" cy="3309298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1808CAC-B31C-34CB-4863-D7FE86C40B76}"/>
                    </a:ext>
                  </a:extLst>
                </p:cNvPr>
                <p:cNvGrpSpPr/>
                <p:nvPr/>
              </p:nvGrpSpPr>
              <p:grpSpPr>
                <a:xfrm>
                  <a:off x="7045171" y="1750382"/>
                  <a:ext cx="1463829" cy="3309298"/>
                  <a:chOff x="7045171" y="1750382"/>
                  <a:chExt cx="1463829" cy="3309298"/>
                </a:xfrm>
              </p:grpSpPr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B3CD7CA5-4EDD-003F-98EC-2453C4BABA38}"/>
                      </a:ext>
                    </a:extLst>
                  </p:cNvPr>
                  <p:cNvSpPr/>
                  <p:nvPr/>
                </p:nvSpPr>
                <p:spPr>
                  <a:xfrm>
                    <a:off x="7045171" y="2118360"/>
                    <a:ext cx="1463829" cy="2941320"/>
                  </a:xfrm>
                  <a:prstGeom prst="roundRect">
                    <a:avLst/>
                  </a:prstGeom>
                  <a:solidFill>
                    <a:srgbClr val="A3DF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2EE6BAB7-9219-70ED-E838-BC75F4A402A3}"/>
                      </a:ext>
                    </a:extLst>
                  </p:cNvPr>
                  <p:cNvSpPr/>
                  <p:nvPr/>
                </p:nvSpPr>
                <p:spPr>
                  <a:xfrm>
                    <a:off x="7109039" y="1750382"/>
                    <a:ext cx="1285621" cy="421318"/>
                  </a:xfrm>
                  <a:custGeom>
                    <a:avLst/>
                    <a:gdLst>
                      <a:gd name="connsiteX0" fmla="*/ 0 w 1405409"/>
                      <a:gd name="connsiteY0" fmla="*/ 70221 h 421318"/>
                      <a:gd name="connsiteX1" fmla="*/ 70221 w 1405409"/>
                      <a:gd name="connsiteY1" fmla="*/ 0 h 421318"/>
                      <a:gd name="connsiteX2" fmla="*/ 1335188 w 1405409"/>
                      <a:gd name="connsiteY2" fmla="*/ 0 h 421318"/>
                      <a:gd name="connsiteX3" fmla="*/ 1405409 w 1405409"/>
                      <a:gd name="connsiteY3" fmla="*/ 70221 h 421318"/>
                      <a:gd name="connsiteX4" fmla="*/ 1405409 w 1405409"/>
                      <a:gd name="connsiteY4" fmla="*/ 351097 h 421318"/>
                      <a:gd name="connsiteX5" fmla="*/ 1335188 w 1405409"/>
                      <a:gd name="connsiteY5" fmla="*/ 421318 h 421318"/>
                      <a:gd name="connsiteX6" fmla="*/ 70221 w 1405409"/>
                      <a:gd name="connsiteY6" fmla="*/ 421318 h 421318"/>
                      <a:gd name="connsiteX7" fmla="*/ 0 w 1405409"/>
                      <a:gd name="connsiteY7" fmla="*/ 351097 h 421318"/>
                      <a:gd name="connsiteX8" fmla="*/ 0 w 1405409"/>
                      <a:gd name="connsiteY8" fmla="*/ 70221 h 421318"/>
                      <a:gd name="connsiteX0" fmla="*/ 0 w 1405409"/>
                      <a:gd name="connsiteY0" fmla="*/ 70221 h 421318"/>
                      <a:gd name="connsiteX1" fmla="*/ 397881 w 1405409"/>
                      <a:gd name="connsiteY1" fmla="*/ 0 h 421318"/>
                      <a:gd name="connsiteX2" fmla="*/ 1335188 w 1405409"/>
                      <a:gd name="connsiteY2" fmla="*/ 0 h 421318"/>
                      <a:gd name="connsiteX3" fmla="*/ 1405409 w 1405409"/>
                      <a:gd name="connsiteY3" fmla="*/ 70221 h 421318"/>
                      <a:gd name="connsiteX4" fmla="*/ 1405409 w 1405409"/>
                      <a:gd name="connsiteY4" fmla="*/ 351097 h 421318"/>
                      <a:gd name="connsiteX5" fmla="*/ 1335188 w 1405409"/>
                      <a:gd name="connsiteY5" fmla="*/ 421318 h 421318"/>
                      <a:gd name="connsiteX6" fmla="*/ 70221 w 1405409"/>
                      <a:gd name="connsiteY6" fmla="*/ 421318 h 421318"/>
                      <a:gd name="connsiteX7" fmla="*/ 0 w 1405409"/>
                      <a:gd name="connsiteY7" fmla="*/ 351097 h 421318"/>
                      <a:gd name="connsiteX8" fmla="*/ 0 w 1405409"/>
                      <a:gd name="connsiteY8" fmla="*/ 70221 h 421318"/>
                      <a:gd name="connsiteX0" fmla="*/ 335280 w 1405409"/>
                      <a:gd name="connsiteY0" fmla="*/ 154041 h 421318"/>
                      <a:gd name="connsiteX1" fmla="*/ 397881 w 1405409"/>
                      <a:gd name="connsiteY1" fmla="*/ 0 h 421318"/>
                      <a:gd name="connsiteX2" fmla="*/ 1335188 w 1405409"/>
                      <a:gd name="connsiteY2" fmla="*/ 0 h 421318"/>
                      <a:gd name="connsiteX3" fmla="*/ 1405409 w 1405409"/>
                      <a:gd name="connsiteY3" fmla="*/ 70221 h 421318"/>
                      <a:gd name="connsiteX4" fmla="*/ 1405409 w 1405409"/>
                      <a:gd name="connsiteY4" fmla="*/ 351097 h 421318"/>
                      <a:gd name="connsiteX5" fmla="*/ 1335188 w 1405409"/>
                      <a:gd name="connsiteY5" fmla="*/ 421318 h 421318"/>
                      <a:gd name="connsiteX6" fmla="*/ 70221 w 1405409"/>
                      <a:gd name="connsiteY6" fmla="*/ 421318 h 421318"/>
                      <a:gd name="connsiteX7" fmla="*/ 0 w 1405409"/>
                      <a:gd name="connsiteY7" fmla="*/ 351097 h 421318"/>
                      <a:gd name="connsiteX8" fmla="*/ 335280 w 1405409"/>
                      <a:gd name="connsiteY8" fmla="*/ 154041 h 421318"/>
                      <a:gd name="connsiteX0" fmla="*/ 270483 w 1340612"/>
                      <a:gd name="connsiteY0" fmla="*/ 154041 h 421318"/>
                      <a:gd name="connsiteX1" fmla="*/ 333084 w 1340612"/>
                      <a:gd name="connsiteY1" fmla="*/ 0 h 421318"/>
                      <a:gd name="connsiteX2" fmla="*/ 1270391 w 1340612"/>
                      <a:gd name="connsiteY2" fmla="*/ 0 h 421318"/>
                      <a:gd name="connsiteX3" fmla="*/ 1340612 w 1340612"/>
                      <a:gd name="connsiteY3" fmla="*/ 70221 h 421318"/>
                      <a:gd name="connsiteX4" fmla="*/ 1340612 w 1340612"/>
                      <a:gd name="connsiteY4" fmla="*/ 351097 h 421318"/>
                      <a:gd name="connsiteX5" fmla="*/ 1270391 w 1340612"/>
                      <a:gd name="connsiteY5" fmla="*/ 421318 h 421318"/>
                      <a:gd name="connsiteX6" fmla="*/ 5424 w 1340612"/>
                      <a:gd name="connsiteY6" fmla="*/ 421318 h 421318"/>
                      <a:gd name="connsiteX7" fmla="*/ 148563 w 1340612"/>
                      <a:gd name="connsiteY7" fmla="*/ 351097 h 421318"/>
                      <a:gd name="connsiteX8" fmla="*/ 270483 w 1340612"/>
                      <a:gd name="connsiteY8" fmla="*/ 154041 h 421318"/>
                      <a:gd name="connsiteX0" fmla="*/ 271412 w 1341541"/>
                      <a:gd name="connsiteY0" fmla="*/ 154041 h 421318"/>
                      <a:gd name="connsiteX1" fmla="*/ 334013 w 1341541"/>
                      <a:gd name="connsiteY1" fmla="*/ 0 h 421318"/>
                      <a:gd name="connsiteX2" fmla="*/ 1271320 w 1341541"/>
                      <a:gd name="connsiteY2" fmla="*/ 0 h 421318"/>
                      <a:gd name="connsiteX3" fmla="*/ 1341541 w 1341541"/>
                      <a:gd name="connsiteY3" fmla="*/ 70221 h 421318"/>
                      <a:gd name="connsiteX4" fmla="*/ 1341541 w 1341541"/>
                      <a:gd name="connsiteY4" fmla="*/ 351097 h 421318"/>
                      <a:gd name="connsiteX5" fmla="*/ 1271320 w 1341541"/>
                      <a:gd name="connsiteY5" fmla="*/ 421318 h 421318"/>
                      <a:gd name="connsiteX6" fmla="*/ 6353 w 1341541"/>
                      <a:gd name="connsiteY6" fmla="*/ 421318 h 421318"/>
                      <a:gd name="connsiteX7" fmla="*/ 119012 w 1341541"/>
                      <a:gd name="connsiteY7" fmla="*/ 351097 h 421318"/>
                      <a:gd name="connsiteX8" fmla="*/ 271412 w 1341541"/>
                      <a:gd name="connsiteY8" fmla="*/ 154041 h 421318"/>
                      <a:gd name="connsiteX0" fmla="*/ 271412 w 1341541"/>
                      <a:gd name="connsiteY0" fmla="*/ 154041 h 421318"/>
                      <a:gd name="connsiteX1" fmla="*/ 334013 w 1341541"/>
                      <a:gd name="connsiteY1" fmla="*/ 0 h 421318"/>
                      <a:gd name="connsiteX2" fmla="*/ 928420 w 1341541"/>
                      <a:gd name="connsiteY2" fmla="*/ 0 h 421318"/>
                      <a:gd name="connsiteX3" fmla="*/ 1341541 w 1341541"/>
                      <a:gd name="connsiteY3" fmla="*/ 70221 h 421318"/>
                      <a:gd name="connsiteX4" fmla="*/ 1341541 w 1341541"/>
                      <a:gd name="connsiteY4" fmla="*/ 351097 h 421318"/>
                      <a:gd name="connsiteX5" fmla="*/ 1271320 w 1341541"/>
                      <a:gd name="connsiteY5" fmla="*/ 421318 h 421318"/>
                      <a:gd name="connsiteX6" fmla="*/ 6353 w 1341541"/>
                      <a:gd name="connsiteY6" fmla="*/ 421318 h 421318"/>
                      <a:gd name="connsiteX7" fmla="*/ 119012 w 1341541"/>
                      <a:gd name="connsiteY7" fmla="*/ 351097 h 421318"/>
                      <a:gd name="connsiteX8" fmla="*/ 271412 w 1341541"/>
                      <a:gd name="connsiteY8" fmla="*/ 154041 h 421318"/>
                      <a:gd name="connsiteX0" fmla="*/ 271412 w 1341541"/>
                      <a:gd name="connsiteY0" fmla="*/ 154041 h 421318"/>
                      <a:gd name="connsiteX1" fmla="*/ 334013 w 1341541"/>
                      <a:gd name="connsiteY1" fmla="*/ 0 h 421318"/>
                      <a:gd name="connsiteX2" fmla="*/ 928420 w 1341541"/>
                      <a:gd name="connsiteY2" fmla="*/ 0 h 421318"/>
                      <a:gd name="connsiteX3" fmla="*/ 975781 w 1341541"/>
                      <a:gd name="connsiteY3" fmla="*/ 77841 h 421318"/>
                      <a:gd name="connsiteX4" fmla="*/ 1341541 w 1341541"/>
                      <a:gd name="connsiteY4" fmla="*/ 351097 h 421318"/>
                      <a:gd name="connsiteX5" fmla="*/ 1271320 w 1341541"/>
                      <a:gd name="connsiteY5" fmla="*/ 421318 h 421318"/>
                      <a:gd name="connsiteX6" fmla="*/ 6353 w 1341541"/>
                      <a:gd name="connsiteY6" fmla="*/ 421318 h 421318"/>
                      <a:gd name="connsiteX7" fmla="*/ 119012 w 1341541"/>
                      <a:gd name="connsiteY7" fmla="*/ 351097 h 421318"/>
                      <a:gd name="connsiteX8" fmla="*/ 271412 w 1341541"/>
                      <a:gd name="connsiteY8" fmla="*/ 154041 h 421318"/>
                      <a:gd name="connsiteX0" fmla="*/ 27141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7578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271412 w 1285621"/>
                      <a:gd name="connsiteY8" fmla="*/ 154041 h 421318"/>
                      <a:gd name="connsiteX0" fmla="*/ 27141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7578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271412 w 1285621"/>
                      <a:gd name="connsiteY8" fmla="*/ 154041 h 421318"/>
                      <a:gd name="connsiteX0" fmla="*/ 27141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2244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271412 w 1285621"/>
                      <a:gd name="connsiteY8" fmla="*/ 154041 h 421318"/>
                      <a:gd name="connsiteX0" fmla="*/ 33237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2244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332372 w 1285621"/>
                      <a:gd name="connsiteY8" fmla="*/ 154041 h 421318"/>
                      <a:gd name="connsiteX0" fmla="*/ 332372 w 1285621"/>
                      <a:gd name="connsiteY0" fmla="*/ 154041 h 421318"/>
                      <a:gd name="connsiteX1" fmla="*/ 38735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2244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332372 w 1285621"/>
                      <a:gd name="connsiteY8" fmla="*/ 154041 h 421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5621" h="421318">
                        <a:moveTo>
                          <a:pt x="332372" y="154041"/>
                        </a:moveTo>
                        <a:cubicBezTo>
                          <a:pt x="332372" y="115259"/>
                          <a:pt x="348571" y="0"/>
                          <a:pt x="387353" y="0"/>
                        </a:cubicBezTo>
                        <a:lnTo>
                          <a:pt x="928420" y="0"/>
                        </a:lnTo>
                        <a:cubicBezTo>
                          <a:pt x="967202" y="0"/>
                          <a:pt x="922441" y="39059"/>
                          <a:pt x="922441" y="77841"/>
                        </a:cubicBezTo>
                        <a:cubicBezTo>
                          <a:pt x="1016421" y="171466"/>
                          <a:pt x="1140881" y="265092"/>
                          <a:pt x="1257721" y="358717"/>
                        </a:cubicBezTo>
                        <a:cubicBezTo>
                          <a:pt x="1257721" y="397499"/>
                          <a:pt x="1310102" y="421318"/>
                          <a:pt x="1271320" y="421318"/>
                        </a:cubicBezTo>
                        <a:lnTo>
                          <a:pt x="6353" y="421318"/>
                        </a:lnTo>
                        <a:cubicBezTo>
                          <a:pt x="-32429" y="421318"/>
                          <a:pt x="119012" y="389879"/>
                          <a:pt x="119012" y="351097"/>
                        </a:cubicBezTo>
                        <a:lnTo>
                          <a:pt x="332372" y="154041"/>
                        </a:lnTo>
                        <a:close/>
                      </a:path>
                    </a:pathLst>
                  </a:custGeom>
                  <a:solidFill>
                    <a:srgbClr val="A3DF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BB9EA8-7374-6D06-607E-8A6E642B9BDA}"/>
                    </a:ext>
                  </a:extLst>
                </p:cNvPr>
                <p:cNvSpPr/>
                <p:nvPr/>
              </p:nvSpPr>
              <p:spPr>
                <a:xfrm>
                  <a:off x="7045171" y="2931210"/>
                  <a:ext cx="1463829" cy="1087070"/>
                </a:xfrm>
                <a:prstGeom prst="rect">
                  <a:avLst/>
                </a:prstGeom>
                <a:solidFill>
                  <a:srgbClr val="4E8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9E2C113F-DCD9-C480-716C-53F2256F6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34" r="30279"/>
              <a:stretch/>
            </p:blipFill>
            <p:spPr bwMode="auto">
              <a:xfrm>
                <a:off x="6714364" y="750901"/>
                <a:ext cx="2032988" cy="487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0AE113-5978-D5C6-F10C-B0E1B3E6A6AC}"/>
                    </a:ext>
                  </a:extLst>
                </p:cNvPr>
                <p:cNvSpPr txBox="1"/>
                <p:nvPr/>
              </p:nvSpPr>
              <p:spPr>
                <a:xfrm>
                  <a:off x="7340611" y="2967335"/>
                  <a:ext cx="131389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spc="-300">
                      <a:solidFill>
                        <a:schemeClr val="bg1"/>
                      </a:solidFill>
                    </a:rPr>
                    <a:t>1 </a:t>
                  </a:r>
                  <a14:m>
                    <m:oMath xmlns:m="http://schemas.openxmlformats.org/officeDocument/2006/math">
                      <m:r>
                        <a:rPr lang="en-US" sz="5400" b="1" i="1" spc="-3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a14:m>
                  <a:endParaRPr lang="vi-VN" sz="5400" b="1" spc="-3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0AE113-5978-D5C6-F10C-B0E1B3E6A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611" y="2967335"/>
                  <a:ext cx="1313896" cy="923330"/>
                </a:xfrm>
                <a:prstGeom prst="rect">
                  <a:avLst/>
                </a:prstGeom>
                <a:blipFill>
                  <a:blip r:embed="rId8"/>
                  <a:stretch>
                    <a:fillRect l="-23043" t="-16265" b="-2771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1" name="chai 1">
            <a:extLst>
              <a:ext uri="{FF2B5EF4-FFF2-40B4-BE49-F238E27FC236}">
                <a16:creationId xmlns:a16="http://schemas.microsoft.com/office/drawing/2014/main" id="{3A626BE8-93A4-8F50-3BD3-C62F5DB08B29}"/>
              </a:ext>
            </a:extLst>
          </p:cNvPr>
          <p:cNvGrpSpPr/>
          <p:nvPr/>
        </p:nvGrpSpPr>
        <p:grpSpPr>
          <a:xfrm>
            <a:off x="6910547" y="3330262"/>
            <a:ext cx="1848902" cy="3594369"/>
            <a:chOff x="5376387" y="2959870"/>
            <a:chExt cx="1848902" cy="3594369"/>
          </a:xfrm>
        </p:grpSpPr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6608002F-2025-2B5C-512D-D9802CCCA15C}"/>
                </a:ext>
              </a:extLst>
            </p:cNvPr>
            <p:cNvGrpSpPr/>
            <p:nvPr/>
          </p:nvGrpSpPr>
          <p:grpSpPr>
            <a:xfrm>
              <a:off x="5677239" y="3696522"/>
              <a:ext cx="1331280" cy="2439066"/>
              <a:chOff x="7045171" y="1750382"/>
              <a:chExt cx="1463829" cy="3309298"/>
            </a:xfrm>
          </p:grpSpPr>
          <p:sp>
            <p:nvSpPr>
              <p:cNvPr id="1064" name="Rectangle: Rounded Corners 1063">
                <a:extLst>
                  <a:ext uri="{FF2B5EF4-FFF2-40B4-BE49-F238E27FC236}">
                    <a16:creationId xmlns:a16="http://schemas.microsoft.com/office/drawing/2014/main" id="{1ACF0261-3A4E-CFF1-6BD7-97D6DCF4B9C8}"/>
                  </a:ext>
                </a:extLst>
              </p:cNvPr>
              <p:cNvSpPr/>
              <p:nvPr/>
            </p:nvSpPr>
            <p:spPr>
              <a:xfrm>
                <a:off x="7045171" y="2118360"/>
                <a:ext cx="1463829" cy="2941320"/>
              </a:xfrm>
              <a:prstGeom prst="roundRect">
                <a:avLst/>
              </a:prstGeom>
              <a:solidFill>
                <a:srgbClr val="A3DF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5" name="Rectangle: Rounded Corners 16">
                <a:extLst>
                  <a:ext uri="{FF2B5EF4-FFF2-40B4-BE49-F238E27FC236}">
                    <a16:creationId xmlns:a16="http://schemas.microsoft.com/office/drawing/2014/main" id="{D3EADB09-2D3D-537B-A3F5-BDA3806B980E}"/>
                  </a:ext>
                </a:extLst>
              </p:cNvPr>
              <p:cNvSpPr/>
              <p:nvPr/>
            </p:nvSpPr>
            <p:spPr>
              <a:xfrm>
                <a:off x="7109039" y="1750382"/>
                <a:ext cx="1285621" cy="421318"/>
              </a:xfrm>
              <a:custGeom>
                <a:avLst/>
                <a:gdLst>
                  <a:gd name="connsiteX0" fmla="*/ 0 w 1405409"/>
                  <a:gd name="connsiteY0" fmla="*/ 70221 h 421318"/>
                  <a:gd name="connsiteX1" fmla="*/ 70221 w 1405409"/>
                  <a:gd name="connsiteY1" fmla="*/ 0 h 421318"/>
                  <a:gd name="connsiteX2" fmla="*/ 1335188 w 1405409"/>
                  <a:gd name="connsiteY2" fmla="*/ 0 h 421318"/>
                  <a:gd name="connsiteX3" fmla="*/ 1405409 w 1405409"/>
                  <a:gd name="connsiteY3" fmla="*/ 70221 h 421318"/>
                  <a:gd name="connsiteX4" fmla="*/ 1405409 w 1405409"/>
                  <a:gd name="connsiteY4" fmla="*/ 351097 h 421318"/>
                  <a:gd name="connsiteX5" fmla="*/ 1335188 w 1405409"/>
                  <a:gd name="connsiteY5" fmla="*/ 421318 h 421318"/>
                  <a:gd name="connsiteX6" fmla="*/ 70221 w 1405409"/>
                  <a:gd name="connsiteY6" fmla="*/ 421318 h 421318"/>
                  <a:gd name="connsiteX7" fmla="*/ 0 w 1405409"/>
                  <a:gd name="connsiteY7" fmla="*/ 351097 h 421318"/>
                  <a:gd name="connsiteX8" fmla="*/ 0 w 1405409"/>
                  <a:gd name="connsiteY8" fmla="*/ 70221 h 421318"/>
                  <a:gd name="connsiteX0" fmla="*/ 0 w 1405409"/>
                  <a:gd name="connsiteY0" fmla="*/ 70221 h 421318"/>
                  <a:gd name="connsiteX1" fmla="*/ 397881 w 1405409"/>
                  <a:gd name="connsiteY1" fmla="*/ 0 h 421318"/>
                  <a:gd name="connsiteX2" fmla="*/ 1335188 w 1405409"/>
                  <a:gd name="connsiteY2" fmla="*/ 0 h 421318"/>
                  <a:gd name="connsiteX3" fmla="*/ 1405409 w 1405409"/>
                  <a:gd name="connsiteY3" fmla="*/ 70221 h 421318"/>
                  <a:gd name="connsiteX4" fmla="*/ 1405409 w 1405409"/>
                  <a:gd name="connsiteY4" fmla="*/ 351097 h 421318"/>
                  <a:gd name="connsiteX5" fmla="*/ 1335188 w 1405409"/>
                  <a:gd name="connsiteY5" fmla="*/ 421318 h 421318"/>
                  <a:gd name="connsiteX6" fmla="*/ 70221 w 1405409"/>
                  <a:gd name="connsiteY6" fmla="*/ 421318 h 421318"/>
                  <a:gd name="connsiteX7" fmla="*/ 0 w 1405409"/>
                  <a:gd name="connsiteY7" fmla="*/ 351097 h 421318"/>
                  <a:gd name="connsiteX8" fmla="*/ 0 w 1405409"/>
                  <a:gd name="connsiteY8" fmla="*/ 70221 h 421318"/>
                  <a:gd name="connsiteX0" fmla="*/ 335280 w 1405409"/>
                  <a:gd name="connsiteY0" fmla="*/ 154041 h 421318"/>
                  <a:gd name="connsiteX1" fmla="*/ 397881 w 1405409"/>
                  <a:gd name="connsiteY1" fmla="*/ 0 h 421318"/>
                  <a:gd name="connsiteX2" fmla="*/ 1335188 w 1405409"/>
                  <a:gd name="connsiteY2" fmla="*/ 0 h 421318"/>
                  <a:gd name="connsiteX3" fmla="*/ 1405409 w 1405409"/>
                  <a:gd name="connsiteY3" fmla="*/ 70221 h 421318"/>
                  <a:gd name="connsiteX4" fmla="*/ 1405409 w 1405409"/>
                  <a:gd name="connsiteY4" fmla="*/ 351097 h 421318"/>
                  <a:gd name="connsiteX5" fmla="*/ 1335188 w 1405409"/>
                  <a:gd name="connsiteY5" fmla="*/ 421318 h 421318"/>
                  <a:gd name="connsiteX6" fmla="*/ 70221 w 1405409"/>
                  <a:gd name="connsiteY6" fmla="*/ 421318 h 421318"/>
                  <a:gd name="connsiteX7" fmla="*/ 0 w 1405409"/>
                  <a:gd name="connsiteY7" fmla="*/ 351097 h 421318"/>
                  <a:gd name="connsiteX8" fmla="*/ 335280 w 1405409"/>
                  <a:gd name="connsiteY8" fmla="*/ 154041 h 421318"/>
                  <a:gd name="connsiteX0" fmla="*/ 270483 w 1340612"/>
                  <a:gd name="connsiteY0" fmla="*/ 154041 h 421318"/>
                  <a:gd name="connsiteX1" fmla="*/ 333084 w 1340612"/>
                  <a:gd name="connsiteY1" fmla="*/ 0 h 421318"/>
                  <a:gd name="connsiteX2" fmla="*/ 1270391 w 1340612"/>
                  <a:gd name="connsiteY2" fmla="*/ 0 h 421318"/>
                  <a:gd name="connsiteX3" fmla="*/ 1340612 w 1340612"/>
                  <a:gd name="connsiteY3" fmla="*/ 70221 h 421318"/>
                  <a:gd name="connsiteX4" fmla="*/ 1340612 w 1340612"/>
                  <a:gd name="connsiteY4" fmla="*/ 351097 h 421318"/>
                  <a:gd name="connsiteX5" fmla="*/ 1270391 w 1340612"/>
                  <a:gd name="connsiteY5" fmla="*/ 421318 h 421318"/>
                  <a:gd name="connsiteX6" fmla="*/ 5424 w 1340612"/>
                  <a:gd name="connsiteY6" fmla="*/ 421318 h 421318"/>
                  <a:gd name="connsiteX7" fmla="*/ 148563 w 1340612"/>
                  <a:gd name="connsiteY7" fmla="*/ 351097 h 421318"/>
                  <a:gd name="connsiteX8" fmla="*/ 270483 w 1340612"/>
                  <a:gd name="connsiteY8" fmla="*/ 154041 h 421318"/>
                  <a:gd name="connsiteX0" fmla="*/ 271412 w 1341541"/>
                  <a:gd name="connsiteY0" fmla="*/ 154041 h 421318"/>
                  <a:gd name="connsiteX1" fmla="*/ 334013 w 1341541"/>
                  <a:gd name="connsiteY1" fmla="*/ 0 h 421318"/>
                  <a:gd name="connsiteX2" fmla="*/ 1271320 w 1341541"/>
                  <a:gd name="connsiteY2" fmla="*/ 0 h 421318"/>
                  <a:gd name="connsiteX3" fmla="*/ 1341541 w 1341541"/>
                  <a:gd name="connsiteY3" fmla="*/ 70221 h 421318"/>
                  <a:gd name="connsiteX4" fmla="*/ 1341541 w 1341541"/>
                  <a:gd name="connsiteY4" fmla="*/ 351097 h 421318"/>
                  <a:gd name="connsiteX5" fmla="*/ 1271320 w 1341541"/>
                  <a:gd name="connsiteY5" fmla="*/ 421318 h 421318"/>
                  <a:gd name="connsiteX6" fmla="*/ 6353 w 1341541"/>
                  <a:gd name="connsiteY6" fmla="*/ 421318 h 421318"/>
                  <a:gd name="connsiteX7" fmla="*/ 119012 w 1341541"/>
                  <a:gd name="connsiteY7" fmla="*/ 351097 h 421318"/>
                  <a:gd name="connsiteX8" fmla="*/ 271412 w 1341541"/>
                  <a:gd name="connsiteY8" fmla="*/ 154041 h 421318"/>
                  <a:gd name="connsiteX0" fmla="*/ 271412 w 1341541"/>
                  <a:gd name="connsiteY0" fmla="*/ 154041 h 421318"/>
                  <a:gd name="connsiteX1" fmla="*/ 334013 w 1341541"/>
                  <a:gd name="connsiteY1" fmla="*/ 0 h 421318"/>
                  <a:gd name="connsiteX2" fmla="*/ 928420 w 1341541"/>
                  <a:gd name="connsiteY2" fmla="*/ 0 h 421318"/>
                  <a:gd name="connsiteX3" fmla="*/ 1341541 w 1341541"/>
                  <a:gd name="connsiteY3" fmla="*/ 70221 h 421318"/>
                  <a:gd name="connsiteX4" fmla="*/ 1341541 w 1341541"/>
                  <a:gd name="connsiteY4" fmla="*/ 351097 h 421318"/>
                  <a:gd name="connsiteX5" fmla="*/ 1271320 w 1341541"/>
                  <a:gd name="connsiteY5" fmla="*/ 421318 h 421318"/>
                  <a:gd name="connsiteX6" fmla="*/ 6353 w 1341541"/>
                  <a:gd name="connsiteY6" fmla="*/ 421318 h 421318"/>
                  <a:gd name="connsiteX7" fmla="*/ 119012 w 1341541"/>
                  <a:gd name="connsiteY7" fmla="*/ 351097 h 421318"/>
                  <a:gd name="connsiteX8" fmla="*/ 271412 w 1341541"/>
                  <a:gd name="connsiteY8" fmla="*/ 154041 h 421318"/>
                  <a:gd name="connsiteX0" fmla="*/ 271412 w 1341541"/>
                  <a:gd name="connsiteY0" fmla="*/ 154041 h 421318"/>
                  <a:gd name="connsiteX1" fmla="*/ 334013 w 1341541"/>
                  <a:gd name="connsiteY1" fmla="*/ 0 h 421318"/>
                  <a:gd name="connsiteX2" fmla="*/ 928420 w 1341541"/>
                  <a:gd name="connsiteY2" fmla="*/ 0 h 421318"/>
                  <a:gd name="connsiteX3" fmla="*/ 975781 w 1341541"/>
                  <a:gd name="connsiteY3" fmla="*/ 77841 h 421318"/>
                  <a:gd name="connsiteX4" fmla="*/ 1341541 w 1341541"/>
                  <a:gd name="connsiteY4" fmla="*/ 351097 h 421318"/>
                  <a:gd name="connsiteX5" fmla="*/ 1271320 w 1341541"/>
                  <a:gd name="connsiteY5" fmla="*/ 421318 h 421318"/>
                  <a:gd name="connsiteX6" fmla="*/ 6353 w 1341541"/>
                  <a:gd name="connsiteY6" fmla="*/ 421318 h 421318"/>
                  <a:gd name="connsiteX7" fmla="*/ 119012 w 1341541"/>
                  <a:gd name="connsiteY7" fmla="*/ 351097 h 421318"/>
                  <a:gd name="connsiteX8" fmla="*/ 271412 w 1341541"/>
                  <a:gd name="connsiteY8" fmla="*/ 154041 h 421318"/>
                  <a:gd name="connsiteX0" fmla="*/ 271412 w 1285621"/>
                  <a:gd name="connsiteY0" fmla="*/ 154041 h 421318"/>
                  <a:gd name="connsiteX1" fmla="*/ 334013 w 1285621"/>
                  <a:gd name="connsiteY1" fmla="*/ 0 h 421318"/>
                  <a:gd name="connsiteX2" fmla="*/ 928420 w 1285621"/>
                  <a:gd name="connsiteY2" fmla="*/ 0 h 421318"/>
                  <a:gd name="connsiteX3" fmla="*/ 97578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271412 w 1285621"/>
                  <a:gd name="connsiteY8" fmla="*/ 154041 h 421318"/>
                  <a:gd name="connsiteX0" fmla="*/ 271412 w 1285621"/>
                  <a:gd name="connsiteY0" fmla="*/ 154041 h 421318"/>
                  <a:gd name="connsiteX1" fmla="*/ 334013 w 1285621"/>
                  <a:gd name="connsiteY1" fmla="*/ 0 h 421318"/>
                  <a:gd name="connsiteX2" fmla="*/ 928420 w 1285621"/>
                  <a:gd name="connsiteY2" fmla="*/ 0 h 421318"/>
                  <a:gd name="connsiteX3" fmla="*/ 97578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271412 w 1285621"/>
                  <a:gd name="connsiteY8" fmla="*/ 154041 h 421318"/>
                  <a:gd name="connsiteX0" fmla="*/ 271412 w 1285621"/>
                  <a:gd name="connsiteY0" fmla="*/ 154041 h 421318"/>
                  <a:gd name="connsiteX1" fmla="*/ 334013 w 1285621"/>
                  <a:gd name="connsiteY1" fmla="*/ 0 h 421318"/>
                  <a:gd name="connsiteX2" fmla="*/ 928420 w 1285621"/>
                  <a:gd name="connsiteY2" fmla="*/ 0 h 421318"/>
                  <a:gd name="connsiteX3" fmla="*/ 92244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271412 w 1285621"/>
                  <a:gd name="connsiteY8" fmla="*/ 154041 h 421318"/>
                  <a:gd name="connsiteX0" fmla="*/ 332372 w 1285621"/>
                  <a:gd name="connsiteY0" fmla="*/ 154041 h 421318"/>
                  <a:gd name="connsiteX1" fmla="*/ 334013 w 1285621"/>
                  <a:gd name="connsiteY1" fmla="*/ 0 h 421318"/>
                  <a:gd name="connsiteX2" fmla="*/ 928420 w 1285621"/>
                  <a:gd name="connsiteY2" fmla="*/ 0 h 421318"/>
                  <a:gd name="connsiteX3" fmla="*/ 92244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332372 w 1285621"/>
                  <a:gd name="connsiteY8" fmla="*/ 154041 h 421318"/>
                  <a:gd name="connsiteX0" fmla="*/ 332372 w 1285621"/>
                  <a:gd name="connsiteY0" fmla="*/ 154041 h 421318"/>
                  <a:gd name="connsiteX1" fmla="*/ 387353 w 1285621"/>
                  <a:gd name="connsiteY1" fmla="*/ 0 h 421318"/>
                  <a:gd name="connsiteX2" fmla="*/ 928420 w 1285621"/>
                  <a:gd name="connsiteY2" fmla="*/ 0 h 421318"/>
                  <a:gd name="connsiteX3" fmla="*/ 92244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332372 w 1285621"/>
                  <a:gd name="connsiteY8" fmla="*/ 154041 h 42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5621" h="421318">
                    <a:moveTo>
                      <a:pt x="332372" y="154041"/>
                    </a:moveTo>
                    <a:cubicBezTo>
                      <a:pt x="332372" y="115259"/>
                      <a:pt x="348571" y="0"/>
                      <a:pt x="387353" y="0"/>
                    </a:cubicBezTo>
                    <a:lnTo>
                      <a:pt x="928420" y="0"/>
                    </a:lnTo>
                    <a:cubicBezTo>
                      <a:pt x="967202" y="0"/>
                      <a:pt x="922441" y="39059"/>
                      <a:pt x="922441" y="77841"/>
                    </a:cubicBezTo>
                    <a:cubicBezTo>
                      <a:pt x="1016421" y="171466"/>
                      <a:pt x="1140881" y="265092"/>
                      <a:pt x="1257721" y="358717"/>
                    </a:cubicBezTo>
                    <a:cubicBezTo>
                      <a:pt x="1257721" y="397499"/>
                      <a:pt x="1310102" y="421318"/>
                      <a:pt x="1271320" y="421318"/>
                    </a:cubicBezTo>
                    <a:lnTo>
                      <a:pt x="6353" y="421318"/>
                    </a:lnTo>
                    <a:cubicBezTo>
                      <a:pt x="-32429" y="421318"/>
                      <a:pt x="119012" y="389879"/>
                      <a:pt x="119012" y="351097"/>
                    </a:cubicBezTo>
                    <a:lnTo>
                      <a:pt x="332372" y="154041"/>
                    </a:lnTo>
                    <a:close/>
                  </a:path>
                </a:pathLst>
              </a:custGeom>
              <a:solidFill>
                <a:srgbClr val="A3DF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66" name="Group 1065">
              <a:extLst>
                <a:ext uri="{FF2B5EF4-FFF2-40B4-BE49-F238E27FC236}">
                  <a16:creationId xmlns:a16="http://schemas.microsoft.com/office/drawing/2014/main" id="{0572E1F3-B370-88F3-E9C9-EA0E5913B93F}"/>
                </a:ext>
              </a:extLst>
            </p:cNvPr>
            <p:cNvGrpSpPr/>
            <p:nvPr/>
          </p:nvGrpSpPr>
          <p:grpSpPr>
            <a:xfrm>
              <a:off x="5376387" y="2959870"/>
              <a:ext cx="1848902" cy="3594369"/>
              <a:chOff x="2708355" y="1677569"/>
              <a:chExt cx="1848902" cy="3594369"/>
            </a:xfrm>
          </p:grpSpPr>
          <p:grpSp>
            <p:nvGrpSpPr>
              <p:cNvPr id="1067" name="Group 1066">
                <a:extLst>
                  <a:ext uri="{FF2B5EF4-FFF2-40B4-BE49-F238E27FC236}">
                    <a16:creationId xmlns:a16="http://schemas.microsoft.com/office/drawing/2014/main" id="{14E16128-988B-C71A-161E-BF80CB010BFF}"/>
                  </a:ext>
                </a:extLst>
              </p:cNvPr>
              <p:cNvGrpSpPr/>
              <p:nvPr/>
            </p:nvGrpSpPr>
            <p:grpSpPr>
              <a:xfrm>
                <a:off x="3009207" y="3284532"/>
                <a:ext cx="1366171" cy="841874"/>
                <a:chOff x="3009207" y="3284532"/>
                <a:chExt cx="1366171" cy="841874"/>
              </a:xfrm>
            </p:grpSpPr>
            <p:sp>
              <p:nvSpPr>
                <p:cNvPr id="1069" name="Rectangle 1068">
                  <a:extLst>
                    <a:ext uri="{FF2B5EF4-FFF2-40B4-BE49-F238E27FC236}">
                      <a16:creationId xmlns:a16="http://schemas.microsoft.com/office/drawing/2014/main" id="{EB66C32E-7CC8-CE99-C2DD-003429D5175A}"/>
                    </a:ext>
                  </a:extLst>
                </p:cNvPr>
                <p:cNvSpPr/>
                <p:nvPr/>
              </p:nvSpPr>
              <p:spPr>
                <a:xfrm>
                  <a:off x="3009207" y="3284532"/>
                  <a:ext cx="1331280" cy="801208"/>
                </a:xfrm>
                <a:prstGeom prst="rect">
                  <a:avLst/>
                </a:prstGeom>
                <a:solidFill>
                  <a:srgbClr val="4E8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0" name="TextBox 1069">
                      <a:extLst>
                        <a:ext uri="{FF2B5EF4-FFF2-40B4-BE49-F238E27FC236}">
                          <a16:creationId xmlns:a16="http://schemas.microsoft.com/office/drawing/2014/main" id="{ACAE442D-6950-33EE-C387-83B23BADDE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58033" y="3338817"/>
                      <a:ext cx="1017345" cy="7875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800" b="1" spc="-300">
                          <a:solidFill>
                            <a:schemeClr val="bg1"/>
                          </a:solidFill>
                        </a:rPr>
                        <a:t>500  m</a:t>
                      </a:r>
                      <a14:m>
                        <m:oMath xmlns:m="http://schemas.openxmlformats.org/officeDocument/2006/math">
                          <m:r>
                            <a:rPr lang="en-US" sz="2800" b="1" i="1" spc="-3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oMath>
                      </a14:m>
                      <a:endParaRPr lang="vi-VN" sz="2800" b="1" spc="-30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70" name="TextBox 1069">
                      <a:extLst>
                        <a:ext uri="{FF2B5EF4-FFF2-40B4-BE49-F238E27FC236}">
                          <a16:creationId xmlns:a16="http://schemas.microsoft.com/office/drawing/2014/main" id="{ACAE442D-6950-33EE-C387-83B23BADDE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58033" y="3338817"/>
                      <a:ext cx="1017345" cy="78758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1976" t="-17829" b="-217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068" name="Picture 2">
                <a:extLst>
                  <a:ext uri="{FF2B5EF4-FFF2-40B4-BE49-F238E27FC236}">
                    <a16:creationId xmlns:a16="http://schemas.microsoft.com/office/drawing/2014/main" id="{AF07D1D3-8C56-7834-036D-0666557B0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34" r="30279"/>
              <a:stretch/>
            </p:blipFill>
            <p:spPr bwMode="auto">
              <a:xfrm>
                <a:off x="2708355" y="1677569"/>
                <a:ext cx="1848902" cy="3594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91" name="chia 2">
            <a:extLst>
              <a:ext uri="{FF2B5EF4-FFF2-40B4-BE49-F238E27FC236}">
                <a16:creationId xmlns:a16="http://schemas.microsoft.com/office/drawing/2014/main" id="{E3B3BE04-B405-F086-0B3D-9105D58BBD3E}"/>
              </a:ext>
            </a:extLst>
          </p:cNvPr>
          <p:cNvGrpSpPr/>
          <p:nvPr/>
        </p:nvGrpSpPr>
        <p:grpSpPr>
          <a:xfrm>
            <a:off x="8716198" y="3330262"/>
            <a:ext cx="1848902" cy="3594369"/>
            <a:chOff x="5376387" y="2959870"/>
            <a:chExt cx="1848902" cy="3594369"/>
          </a:xfrm>
        </p:grpSpPr>
        <p:grpSp>
          <p:nvGrpSpPr>
            <p:cNvPr id="1092" name="Group 1091">
              <a:extLst>
                <a:ext uri="{FF2B5EF4-FFF2-40B4-BE49-F238E27FC236}">
                  <a16:creationId xmlns:a16="http://schemas.microsoft.com/office/drawing/2014/main" id="{79B676EC-DFD5-E297-26A5-5BEE514E8487}"/>
                </a:ext>
              </a:extLst>
            </p:cNvPr>
            <p:cNvGrpSpPr/>
            <p:nvPr/>
          </p:nvGrpSpPr>
          <p:grpSpPr>
            <a:xfrm>
              <a:off x="5677239" y="3696522"/>
              <a:ext cx="1331280" cy="2439066"/>
              <a:chOff x="7045171" y="1750382"/>
              <a:chExt cx="1463829" cy="3309298"/>
            </a:xfrm>
          </p:grpSpPr>
          <p:sp>
            <p:nvSpPr>
              <p:cNvPr id="1098" name="Rectangle: Rounded Corners 1097">
                <a:extLst>
                  <a:ext uri="{FF2B5EF4-FFF2-40B4-BE49-F238E27FC236}">
                    <a16:creationId xmlns:a16="http://schemas.microsoft.com/office/drawing/2014/main" id="{F7E3CC81-FD18-549F-3B3A-85594DFC856E}"/>
                  </a:ext>
                </a:extLst>
              </p:cNvPr>
              <p:cNvSpPr/>
              <p:nvPr/>
            </p:nvSpPr>
            <p:spPr>
              <a:xfrm>
                <a:off x="7045171" y="2118360"/>
                <a:ext cx="1463829" cy="2941320"/>
              </a:xfrm>
              <a:prstGeom prst="roundRect">
                <a:avLst/>
              </a:prstGeom>
              <a:solidFill>
                <a:srgbClr val="A3DF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9" name="Rectangle: Rounded Corners 16">
                <a:extLst>
                  <a:ext uri="{FF2B5EF4-FFF2-40B4-BE49-F238E27FC236}">
                    <a16:creationId xmlns:a16="http://schemas.microsoft.com/office/drawing/2014/main" id="{DD080791-08E2-DFDD-A217-54F0741C82D1}"/>
                  </a:ext>
                </a:extLst>
              </p:cNvPr>
              <p:cNvSpPr/>
              <p:nvPr/>
            </p:nvSpPr>
            <p:spPr>
              <a:xfrm>
                <a:off x="7109039" y="1750382"/>
                <a:ext cx="1285621" cy="421318"/>
              </a:xfrm>
              <a:custGeom>
                <a:avLst/>
                <a:gdLst>
                  <a:gd name="connsiteX0" fmla="*/ 0 w 1405409"/>
                  <a:gd name="connsiteY0" fmla="*/ 70221 h 421318"/>
                  <a:gd name="connsiteX1" fmla="*/ 70221 w 1405409"/>
                  <a:gd name="connsiteY1" fmla="*/ 0 h 421318"/>
                  <a:gd name="connsiteX2" fmla="*/ 1335188 w 1405409"/>
                  <a:gd name="connsiteY2" fmla="*/ 0 h 421318"/>
                  <a:gd name="connsiteX3" fmla="*/ 1405409 w 1405409"/>
                  <a:gd name="connsiteY3" fmla="*/ 70221 h 421318"/>
                  <a:gd name="connsiteX4" fmla="*/ 1405409 w 1405409"/>
                  <a:gd name="connsiteY4" fmla="*/ 351097 h 421318"/>
                  <a:gd name="connsiteX5" fmla="*/ 1335188 w 1405409"/>
                  <a:gd name="connsiteY5" fmla="*/ 421318 h 421318"/>
                  <a:gd name="connsiteX6" fmla="*/ 70221 w 1405409"/>
                  <a:gd name="connsiteY6" fmla="*/ 421318 h 421318"/>
                  <a:gd name="connsiteX7" fmla="*/ 0 w 1405409"/>
                  <a:gd name="connsiteY7" fmla="*/ 351097 h 421318"/>
                  <a:gd name="connsiteX8" fmla="*/ 0 w 1405409"/>
                  <a:gd name="connsiteY8" fmla="*/ 70221 h 421318"/>
                  <a:gd name="connsiteX0" fmla="*/ 0 w 1405409"/>
                  <a:gd name="connsiteY0" fmla="*/ 70221 h 421318"/>
                  <a:gd name="connsiteX1" fmla="*/ 397881 w 1405409"/>
                  <a:gd name="connsiteY1" fmla="*/ 0 h 421318"/>
                  <a:gd name="connsiteX2" fmla="*/ 1335188 w 1405409"/>
                  <a:gd name="connsiteY2" fmla="*/ 0 h 421318"/>
                  <a:gd name="connsiteX3" fmla="*/ 1405409 w 1405409"/>
                  <a:gd name="connsiteY3" fmla="*/ 70221 h 421318"/>
                  <a:gd name="connsiteX4" fmla="*/ 1405409 w 1405409"/>
                  <a:gd name="connsiteY4" fmla="*/ 351097 h 421318"/>
                  <a:gd name="connsiteX5" fmla="*/ 1335188 w 1405409"/>
                  <a:gd name="connsiteY5" fmla="*/ 421318 h 421318"/>
                  <a:gd name="connsiteX6" fmla="*/ 70221 w 1405409"/>
                  <a:gd name="connsiteY6" fmla="*/ 421318 h 421318"/>
                  <a:gd name="connsiteX7" fmla="*/ 0 w 1405409"/>
                  <a:gd name="connsiteY7" fmla="*/ 351097 h 421318"/>
                  <a:gd name="connsiteX8" fmla="*/ 0 w 1405409"/>
                  <a:gd name="connsiteY8" fmla="*/ 70221 h 421318"/>
                  <a:gd name="connsiteX0" fmla="*/ 335280 w 1405409"/>
                  <a:gd name="connsiteY0" fmla="*/ 154041 h 421318"/>
                  <a:gd name="connsiteX1" fmla="*/ 397881 w 1405409"/>
                  <a:gd name="connsiteY1" fmla="*/ 0 h 421318"/>
                  <a:gd name="connsiteX2" fmla="*/ 1335188 w 1405409"/>
                  <a:gd name="connsiteY2" fmla="*/ 0 h 421318"/>
                  <a:gd name="connsiteX3" fmla="*/ 1405409 w 1405409"/>
                  <a:gd name="connsiteY3" fmla="*/ 70221 h 421318"/>
                  <a:gd name="connsiteX4" fmla="*/ 1405409 w 1405409"/>
                  <a:gd name="connsiteY4" fmla="*/ 351097 h 421318"/>
                  <a:gd name="connsiteX5" fmla="*/ 1335188 w 1405409"/>
                  <a:gd name="connsiteY5" fmla="*/ 421318 h 421318"/>
                  <a:gd name="connsiteX6" fmla="*/ 70221 w 1405409"/>
                  <a:gd name="connsiteY6" fmla="*/ 421318 h 421318"/>
                  <a:gd name="connsiteX7" fmla="*/ 0 w 1405409"/>
                  <a:gd name="connsiteY7" fmla="*/ 351097 h 421318"/>
                  <a:gd name="connsiteX8" fmla="*/ 335280 w 1405409"/>
                  <a:gd name="connsiteY8" fmla="*/ 154041 h 421318"/>
                  <a:gd name="connsiteX0" fmla="*/ 270483 w 1340612"/>
                  <a:gd name="connsiteY0" fmla="*/ 154041 h 421318"/>
                  <a:gd name="connsiteX1" fmla="*/ 333084 w 1340612"/>
                  <a:gd name="connsiteY1" fmla="*/ 0 h 421318"/>
                  <a:gd name="connsiteX2" fmla="*/ 1270391 w 1340612"/>
                  <a:gd name="connsiteY2" fmla="*/ 0 h 421318"/>
                  <a:gd name="connsiteX3" fmla="*/ 1340612 w 1340612"/>
                  <a:gd name="connsiteY3" fmla="*/ 70221 h 421318"/>
                  <a:gd name="connsiteX4" fmla="*/ 1340612 w 1340612"/>
                  <a:gd name="connsiteY4" fmla="*/ 351097 h 421318"/>
                  <a:gd name="connsiteX5" fmla="*/ 1270391 w 1340612"/>
                  <a:gd name="connsiteY5" fmla="*/ 421318 h 421318"/>
                  <a:gd name="connsiteX6" fmla="*/ 5424 w 1340612"/>
                  <a:gd name="connsiteY6" fmla="*/ 421318 h 421318"/>
                  <a:gd name="connsiteX7" fmla="*/ 148563 w 1340612"/>
                  <a:gd name="connsiteY7" fmla="*/ 351097 h 421318"/>
                  <a:gd name="connsiteX8" fmla="*/ 270483 w 1340612"/>
                  <a:gd name="connsiteY8" fmla="*/ 154041 h 421318"/>
                  <a:gd name="connsiteX0" fmla="*/ 271412 w 1341541"/>
                  <a:gd name="connsiteY0" fmla="*/ 154041 h 421318"/>
                  <a:gd name="connsiteX1" fmla="*/ 334013 w 1341541"/>
                  <a:gd name="connsiteY1" fmla="*/ 0 h 421318"/>
                  <a:gd name="connsiteX2" fmla="*/ 1271320 w 1341541"/>
                  <a:gd name="connsiteY2" fmla="*/ 0 h 421318"/>
                  <a:gd name="connsiteX3" fmla="*/ 1341541 w 1341541"/>
                  <a:gd name="connsiteY3" fmla="*/ 70221 h 421318"/>
                  <a:gd name="connsiteX4" fmla="*/ 1341541 w 1341541"/>
                  <a:gd name="connsiteY4" fmla="*/ 351097 h 421318"/>
                  <a:gd name="connsiteX5" fmla="*/ 1271320 w 1341541"/>
                  <a:gd name="connsiteY5" fmla="*/ 421318 h 421318"/>
                  <a:gd name="connsiteX6" fmla="*/ 6353 w 1341541"/>
                  <a:gd name="connsiteY6" fmla="*/ 421318 h 421318"/>
                  <a:gd name="connsiteX7" fmla="*/ 119012 w 1341541"/>
                  <a:gd name="connsiteY7" fmla="*/ 351097 h 421318"/>
                  <a:gd name="connsiteX8" fmla="*/ 271412 w 1341541"/>
                  <a:gd name="connsiteY8" fmla="*/ 154041 h 421318"/>
                  <a:gd name="connsiteX0" fmla="*/ 271412 w 1341541"/>
                  <a:gd name="connsiteY0" fmla="*/ 154041 h 421318"/>
                  <a:gd name="connsiteX1" fmla="*/ 334013 w 1341541"/>
                  <a:gd name="connsiteY1" fmla="*/ 0 h 421318"/>
                  <a:gd name="connsiteX2" fmla="*/ 928420 w 1341541"/>
                  <a:gd name="connsiteY2" fmla="*/ 0 h 421318"/>
                  <a:gd name="connsiteX3" fmla="*/ 1341541 w 1341541"/>
                  <a:gd name="connsiteY3" fmla="*/ 70221 h 421318"/>
                  <a:gd name="connsiteX4" fmla="*/ 1341541 w 1341541"/>
                  <a:gd name="connsiteY4" fmla="*/ 351097 h 421318"/>
                  <a:gd name="connsiteX5" fmla="*/ 1271320 w 1341541"/>
                  <a:gd name="connsiteY5" fmla="*/ 421318 h 421318"/>
                  <a:gd name="connsiteX6" fmla="*/ 6353 w 1341541"/>
                  <a:gd name="connsiteY6" fmla="*/ 421318 h 421318"/>
                  <a:gd name="connsiteX7" fmla="*/ 119012 w 1341541"/>
                  <a:gd name="connsiteY7" fmla="*/ 351097 h 421318"/>
                  <a:gd name="connsiteX8" fmla="*/ 271412 w 1341541"/>
                  <a:gd name="connsiteY8" fmla="*/ 154041 h 421318"/>
                  <a:gd name="connsiteX0" fmla="*/ 271412 w 1341541"/>
                  <a:gd name="connsiteY0" fmla="*/ 154041 h 421318"/>
                  <a:gd name="connsiteX1" fmla="*/ 334013 w 1341541"/>
                  <a:gd name="connsiteY1" fmla="*/ 0 h 421318"/>
                  <a:gd name="connsiteX2" fmla="*/ 928420 w 1341541"/>
                  <a:gd name="connsiteY2" fmla="*/ 0 h 421318"/>
                  <a:gd name="connsiteX3" fmla="*/ 975781 w 1341541"/>
                  <a:gd name="connsiteY3" fmla="*/ 77841 h 421318"/>
                  <a:gd name="connsiteX4" fmla="*/ 1341541 w 1341541"/>
                  <a:gd name="connsiteY4" fmla="*/ 351097 h 421318"/>
                  <a:gd name="connsiteX5" fmla="*/ 1271320 w 1341541"/>
                  <a:gd name="connsiteY5" fmla="*/ 421318 h 421318"/>
                  <a:gd name="connsiteX6" fmla="*/ 6353 w 1341541"/>
                  <a:gd name="connsiteY6" fmla="*/ 421318 h 421318"/>
                  <a:gd name="connsiteX7" fmla="*/ 119012 w 1341541"/>
                  <a:gd name="connsiteY7" fmla="*/ 351097 h 421318"/>
                  <a:gd name="connsiteX8" fmla="*/ 271412 w 1341541"/>
                  <a:gd name="connsiteY8" fmla="*/ 154041 h 421318"/>
                  <a:gd name="connsiteX0" fmla="*/ 271412 w 1285621"/>
                  <a:gd name="connsiteY0" fmla="*/ 154041 h 421318"/>
                  <a:gd name="connsiteX1" fmla="*/ 334013 w 1285621"/>
                  <a:gd name="connsiteY1" fmla="*/ 0 h 421318"/>
                  <a:gd name="connsiteX2" fmla="*/ 928420 w 1285621"/>
                  <a:gd name="connsiteY2" fmla="*/ 0 h 421318"/>
                  <a:gd name="connsiteX3" fmla="*/ 97578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271412 w 1285621"/>
                  <a:gd name="connsiteY8" fmla="*/ 154041 h 421318"/>
                  <a:gd name="connsiteX0" fmla="*/ 271412 w 1285621"/>
                  <a:gd name="connsiteY0" fmla="*/ 154041 h 421318"/>
                  <a:gd name="connsiteX1" fmla="*/ 334013 w 1285621"/>
                  <a:gd name="connsiteY1" fmla="*/ 0 h 421318"/>
                  <a:gd name="connsiteX2" fmla="*/ 928420 w 1285621"/>
                  <a:gd name="connsiteY2" fmla="*/ 0 h 421318"/>
                  <a:gd name="connsiteX3" fmla="*/ 97578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271412 w 1285621"/>
                  <a:gd name="connsiteY8" fmla="*/ 154041 h 421318"/>
                  <a:gd name="connsiteX0" fmla="*/ 271412 w 1285621"/>
                  <a:gd name="connsiteY0" fmla="*/ 154041 h 421318"/>
                  <a:gd name="connsiteX1" fmla="*/ 334013 w 1285621"/>
                  <a:gd name="connsiteY1" fmla="*/ 0 h 421318"/>
                  <a:gd name="connsiteX2" fmla="*/ 928420 w 1285621"/>
                  <a:gd name="connsiteY2" fmla="*/ 0 h 421318"/>
                  <a:gd name="connsiteX3" fmla="*/ 92244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271412 w 1285621"/>
                  <a:gd name="connsiteY8" fmla="*/ 154041 h 421318"/>
                  <a:gd name="connsiteX0" fmla="*/ 332372 w 1285621"/>
                  <a:gd name="connsiteY0" fmla="*/ 154041 h 421318"/>
                  <a:gd name="connsiteX1" fmla="*/ 334013 w 1285621"/>
                  <a:gd name="connsiteY1" fmla="*/ 0 h 421318"/>
                  <a:gd name="connsiteX2" fmla="*/ 928420 w 1285621"/>
                  <a:gd name="connsiteY2" fmla="*/ 0 h 421318"/>
                  <a:gd name="connsiteX3" fmla="*/ 92244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332372 w 1285621"/>
                  <a:gd name="connsiteY8" fmla="*/ 154041 h 421318"/>
                  <a:gd name="connsiteX0" fmla="*/ 332372 w 1285621"/>
                  <a:gd name="connsiteY0" fmla="*/ 154041 h 421318"/>
                  <a:gd name="connsiteX1" fmla="*/ 387353 w 1285621"/>
                  <a:gd name="connsiteY1" fmla="*/ 0 h 421318"/>
                  <a:gd name="connsiteX2" fmla="*/ 928420 w 1285621"/>
                  <a:gd name="connsiteY2" fmla="*/ 0 h 421318"/>
                  <a:gd name="connsiteX3" fmla="*/ 922441 w 1285621"/>
                  <a:gd name="connsiteY3" fmla="*/ 77841 h 421318"/>
                  <a:gd name="connsiteX4" fmla="*/ 1257721 w 1285621"/>
                  <a:gd name="connsiteY4" fmla="*/ 358717 h 421318"/>
                  <a:gd name="connsiteX5" fmla="*/ 1271320 w 1285621"/>
                  <a:gd name="connsiteY5" fmla="*/ 421318 h 421318"/>
                  <a:gd name="connsiteX6" fmla="*/ 6353 w 1285621"/>
                  <a:gd name="connsiteY6" fmla="*/ 421318 h 421318"/>
                  <a:gd name="connsiteX7" fmla="*/ 119012 w 1285621"/>
                  <a:gd name="connsiteY7" fmla="*/ 351097 h 421318"/>
                  <a:gd name="connsiteX8" fmla="*/ 332372 w 1285621"/>
                  <a:gd name="connsiteY8" fmla="*/ 154041 h 42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5621" h="421318">
                    <a:moveTo>
                      <a:pt x="332372" y="154041"/>
                    </a:moveTo>
                    <a:cubicBezTo>
                      <a:pt x="332372" y="115259"/>
                      <a:pt x="348571" y="0"/>
                      <a:pt x="387353" y="0"/>
                    </a:cubicBezTo>
                    <a:lnTo>
                      <a:pt x="928420" y="0"/>
                    </a:lnTo>
                    <a:cubicBezTo>
                      <a:pt x="967202" y="0"/>
                      <a:pt x="922441" y="39059"/>
                      <a:pt x="922441" y="77841"/>
                    </a:cubicBezTo>
                    <a:cubicBezTo>
                      <a:pt x="1016421" y="171466"/>
                      <a:pt x="1140881" y="265092"/>
                      <a:pt x="1257721" y="358717"/>
                    </a:cubicBezTo>
                    <a:cubicBezTo>
                      <a:pt x="1257721" y="397499"/>
                      <a:pt x="1310102" y="421318"/>
                      <a:pt x="1271320" y="421318"/>
                    </a:cubicBezTo>
                    <a:lnTo>
                      <a:pt x="6353" y="421318"/>
                    </a:lnTo>
                    <a:cubicBezTo>
                      <a:pt x="-32429" y="421318"/>
                      <a:pt x="119012" y="389879"/>
                      <a:pt x="119012" y="351097"/>
                    </a:cubicBezTo>
                    <a:lnTo>
                      <a:pt x="332372" y="154041"/>
                    </a:lnTo>
                    <a:close/>
                  </a:path>
                </a:pathLst>
              </a:custGeom>
              <a:solidFill>
                <a:srgbClr val="A3DF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93" name="Group 1092">
              <a:extLst>
                <a:ext uri="{FF2B5EF4-FFF2-40B4-BE49-F238E27FC236}">
                  <a16:creationId xmlns:a16="http://schemas.microsoft.com/office/drawing/2014/main" id="{6B4F82D5-0D2D-2D74-BB05-AFBE6240E3CF}"/>
                </a:ext>
              </a:extLst>
            </p:cNvPr>
            <p:cNvGrpSpPr/>
            <p:nvPr/>
          </p:nvGrpSpPr>
          <p:grpSpPr>
            <a:xfrm>
              <a:off x="5376387" y="2959870"/>
              <a:ext cx="1848902" cy="3594369"/>
              <a:chOff x="2708355" y="1677569"/>
              <a:chExt cx="1848902" cy="3594369"/>
            </a:xfrm>
          </p:grpSpPr>
          <p:grpSp>
            <p:nvGrpSpPr>
              <p:cNvPr id="1094" name="Group 1093">
                <a:extLst>
                  <a:ext uri="{FF2B5EF4-FFF2-40B4-BE49-F238E27FC236}">
                    <a16:creationId xmlns:a16="http://schemas.microsoft.com/office/drawing/2014/main" id="{63F415BD-94FF-1BC8-BA04-974BFC3808B0}"/>
                  </a:ext>
                </a:extLst>
              </p:cNvPr>
              <p:cNvGrpSpPr/>
              <p:nvPr/>
            </p:nvGrpSpPr>
            <p:grpSpPr>
              <a:xfrm>
                <a:off x="3009207" y="3284532"/>
                <a:ext cx="1366171" cy="841873"/>
                <a:chOff x="3009207" y="3284532"/>
                <a:chExt cx="1366171" cy="841873"/>
              </a:xfrm>
            </p:grpSpPr>
            <p:sp>
              <p:nvSpPr>
                <p:cNvPr id="1096" name="Rectangle 1095">
                  <a:extLst>
                    <a:ext uri="{FF2B5EF4-FFF2-40B4-BE49-F238E27FC236}">
                      <a16:creationId xmlns:a16="http://schemas.microsoft.com/office/drawing/2014/main" id="{8CFB0E0A-AC00-B533-DD17-223F7C7ABEF9}"/>
                    </a:ext>
                  </a:extLst>
                </p:cNvPr>
                <p:cNvSpPr/>
                <p:nvPr/>
              </p:nvSpPr>
              <p:spPr>
                <a:xfrm>
                  <a:off x="3009207" y="3284532"/>
                  <a:ext cx="1331280" cy="801208"/>
                </a:xfrm>
                <a:prstGeom prst="rect">
                  <a:avLst/>
                </a:prstGeom>
                <a:solidFill>
                  <a:srgbClr val="4E8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7" name="TextBox 1096">
                      <a:extLst>
                        <a:ext uri="{FF2B5EF4-FFF2-40B4-BE49-F238E27FC236}">
                          <a16:creationId xmlns:a16="http://schemas.microsoft.com/office/drawing/2014/main" id="{3A827FF1-8AAA-F29F-41E6-BAE1FED0D1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58033" y="3338817"/>
                      <a:ext cx="1017345" cy="7875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800" b="1" spc="-300">
                          <a:solidFill>
                            <a:schemeClr val="bg1"/>
                          </a:solidFill>
                        </a:rPr>
                        <a:t>500  m</a:t>
                      </a:r>
                      <a14:m>
                        <m:oMath xmlns:m="http://schemas.openxmlformats.org/officeDocument/2006/math">
                          <m:r>
                            <a:rPr lang="en-US" sz="2800" b="1" i="1" spc="-3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oMath>
                      </a14:m>
                      <a:endParaRPr lang="vi-VN" sz="2800" b="1" spc="-30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97" name="TextBox 1096">
                      <a:extLst>
                        <a:ext uri="{FF2B5EF4-FFF2-40B4-BE49-F238E27FC236}">
                          <a16:creationId xmlns:a16="http://schemas.microsoft.com/office/drawing/2014/main" id="{3A827FF1-8AAA-F29F-41E6-BAE1FED0D1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58033" y="3338817"/>
                      <a:ext cx="1017345" cy="78758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1976" t="-17829" b="-217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095" name="Picture 2">
                <a:extLst>
                  <a:ext uri="{FF2B5EF4-FFF2-40B4-BE49-F238E27FC236}">
                    <a16:creationId xmlns:a16="http://schemas.microsoft.com/office/drawing/2014/main" id="{C43989B1-545F-334A-F3FA-8F2541963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34" r="30279"/>
              <a:stretch/>
            </p:blipFill>
            <p:spPr bwMode="auto">
              <a:xfrm>
                <a:off x="2708355" y="1677569"/>
                <a:ext cx="1848902" cy="3594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C1E4A74D-D2F1-053D-D938-33535D357C72}"/>
              </a:ext>
            </a:extLst>
          </p:cNvPr>
          <p:cNvGrpSpPr/>
          <p:nvPr/>
        </p:nvGrpSpPr>
        <p:grpSpPr>
          <a:xfrm>
            <a:off x="162560" y="182889"/>
            <a:ext cx="4085463" cy="1031777"/>
            <a:chOff x="162560" y="182889"/>
            <a:chExt cx="4085463" cy="1031777"/>
          </a:xfrm>
        </p:grpSpPr>
        <p:sp>
          <p:nvSpPr>
            <p:cNvPr id="1107" name="Rectangle: Rounded Corners 1106">
              <a:extLst>
                <a:ext uri="{FF2B5EF4-FFF2-40B4-BE49-F238E27FC236}">
                  <a16:creationId xmlns:a16="http://schemas.microsoft.com/office/drawing/2014/main" id="{B4977ACD-16C9-01D8-4AF5-FD4D4BB72FD3}"/>
                </a:ext>
              </a:extLst>
            </p:cNvPr>
            <p:cNvSpPr/>
            <p:nvPr/>
          </p:nvSpPr>
          <p:spPr>
            <a:xfrm>
              <a:off x="162560" y="182889"/>
              <a:ext cx="4037266" cy="10317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104" name="Group 1103">
              <a:extLst>
                <a:ext uri="{FF2B5EF4-FFF2-40B4-BE49-F238E27FC236}">
                  <a16:creationId xmlns:a16="http://schemas.microsoft.com/office/drawing/2014/main" id="{DEA14676-3CF2-472A-6E5F-352901BA4A27}"/>
                </a:ext>
              </a:extLst>
            </p:cNvPr>
            <p:cNvGrpSpPr/>
            <p:nvPr/>
          </p:nvGrpSpPr>
          <p:grpSpPr>
            <a:xfrm>
              <a:off x="350815" y="282596"/>
              <a:ext cx="3897208" cy="875620"/>
              <a:chOff x="214551" y="169796"/>
              <a:chExt cx="3897208" cy="875620"/>
            </a:xfrm>
          </p:grpSpPr>
          <p:pic>
            <p:nvPicPr>
              <p:cNvPr id="1102" name="Picture 8">
                <a:extLst>
                  <a:ext uri="{FF2B5EF4-FFF2-40B4-BE49-F238E27FC236}">
                    <a16:creationId xmlns:a16="http://schemas.microsoft.com/office/drawing/2014/main" id="{E225E520-1C55-677B-E70A-A063CAF06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51" y="169796"/>
                <a:ext cx="861914" cy="861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3" name="TextBox 1102">
                <a:extLst>
                  <a:ext uri="{FF2B5EF4-FFF2-40B4-BE49-F238E27FC236}">
                    <a16:creationId xmlns:a16="http://schemas.microsoft.com/office/drawing/2014/main" id="{FE908719-AA18-38DF-CCD3-823C958BD3B6}"/>
                  </a:ext>
                </a:extLst>
              </p:cNvPr>
              <p:cNvSpPr txBox="1"/>
              <p:nvPr/>
            </p:nvSpPr>
            <p:spPr>
              <a:xfrm>
                <a:off x="1058960" y="337530"/>
                <a:ext cx="305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>
                    <a:solidFill>
                      <a:srgbClr val="00CC99"/>
                    </a:solidFill>
                    <a:latin typeface="UTM Duepuntozero" panose="02040603050506020204" pitchFamily="18" charset="0"/>
                  </a:rPr>
                  <a:t>Cùng quan sát</a:t>
                </a:r>
                <a:endParaRPr lang="en-US" sz="4000" b="1" dirty="0">
                  <a:solidFill>
                    <a:srgbClr val="00CC99"/>
                  </a:solidFill>
                  <a:latin typeface="UTM Duepuntozer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96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1341 -0.5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15469 -0.58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292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" grpId="0" animBg="1"/>
      <p:bldP spid="1090" grpId="3" animBg="1"/>
      <p:bldP spid="1090" grpId="4" animBg="1"/>
      <p:bldP spid="1090" grpId="5" animBg="1"/>
      <p:bldP spid="10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Picture 1105">
            <a:extLst>
              <a:ext uri="{FF2B5EF4-FFF2-40B4-BE49-F238E27FC236}">
                <a16:creationId xmlns:a16="http://schemas.microsoft.com/office/drawing/2014/main" id="{ADEA5910-39B5-FA47-FB36-B2B148C8F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F91EA4D-B369-1FE4-28AC-AB953854713B}"/>
              </a:ext>
            </a:extLst>
          </p:cNvPr>
          <p:cNvGrpSpPr/>
          <p:nvPr/>
        </p:nvGrpSpPr>
        <p:grpSpPr>
          <a:xfrm>
            <a:off x="1174718" y="935398"/>
            <a:ext cx="2167335" cy="5346060"/>
            <a:chOff x="6714364" y="750901"/>
            <a:chExt cx="2032988" cy="4876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34F9D17-F070-9669-F67C-FDA6C61C5D1C}"/>
                </a:ext>
              </a:extLst>
            </p:cNvPr>
            <p:cNvGrpSpPr/>
            <p:nvPr/>
          </p:nvGrpSpPr>
          <p:grpSpPr>
            <a:xfrm>
              <a:off x="6714364" y="750901"/>
              <a:ext cx="2032988" cy="4876800"/>
              <a:chOff x="6714364" y="750901"/>
              <a:chExt cx="2032988" cy="48768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B8F157-E684-FC28-3E37-5726C1061F2B}"/>
                  </a:ext>
                </a:extLst>
              </p:cNvPr>
              <p:cNvGrpSpPr/>
              <p:nvPr/>
            </p:nvGrpSpPr>
            <p:grpSpPr>
              <a:xfrm>
                <a:off x="7045171" y="1750382"/>
                <a:ext cx="1463829" cy="3309298"/>
                <a:chOff x="7045171" y="1750382"/>
                <a:chExt cx="1463829" cy="3309298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1808CAC-B31C-34CB-4863-D7FE86C40B76}"/>
                    </a:ext>
                  </a:extLst>
                </p:cNvPr>
                <p:cNvGrpSpPr/>
                <p:nvPr/>
              </p:nvGrpSpPr>
              <p:grpSpPr>
                <a:xfrm>
                  <a:off x="7045171" y="1750382"/>
                  <a:ext cx="1463829" cy="3309298"/>
                  <a:chOff x="7045171" y="1750382"/>
                  <a:chExt cx="1463829" cy="3309298"/>
                </a:xfrm>
              </p:grpSpPr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B3CD7CA5-4EDD-003F-98EC-2453C4BABA38}"/>
                      </a:ext>
                    </a:extLst>
                  </p:cNvPr>
                  <p:cNvSpPr/>
                  <p:nvPr/>
                </p:nvSpPr>
                <p:spPr>
                  <a:xfrm>
                    <a:off x="7045171" y="2118360"/>
                    <a:ext cx="1463829" cy="2941320"/>
                  </a:xfrm>
                  <a:prstGeom prst="roundRect">
                    <a:avLst/>
                  </a:prstGeom>
                  <a:solidFill>
                    <a:srgbClr val="A3DF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2EE6BAB7-9219-70ED-E838-BC75F4A402A3}"/>
                      </a:ext>
                    </a:extLst>
                  </p:cNvPr>
                  <p:cNvSpPr/>
                  <p:nvPr/>
                </p:nvSpPr>
                <p:spPr>
                  <a:xfrm>
                    <a:off x="7109039" y="1750382"/>
                    <a:ext cx="1285621" cy="421318"/>
                  </a:xfrm>
                  <a:custGeom>
                    <a:avLst/>
                    <a:gdLst>
                      <a:gd name="connsiteX0" fmla="*/ 0 w 1405409"/>
                      <a:gd name="connsiteY0" fmla="*/ 70221 h 421318"/>
                      <a:gd name="connsiteX1" fmla="*/ 70221 w 1405409"/>
                      <a:gd name="connsiteY1" fmla="*/ 0 h 421318"/>
                      <a:gd name="connsiteX2" fmla="*/ 1335188 w 1405409"/>
                      <a:gd name="connsiteY2" fmla="*/ 0 h 421318"/>
                      <a:gd name="connsiteX3" fmla="*/ 1405409 w 1405409"/>
                      <a:gd name="connsiteY3" fmla="*/ 70221 h 421318"/>
                      <a:gd name="connsiteX4" fmla="*/ 1405409 w 1405409"/>
                      <a:gd name="connsiteY4" fmla="*/ 351097 h 421318"/>
                      <a:gd name="connsiteX5" fmla="*/ 1335188 w 1405409"/>
                      <a:gd name="connsiteY5" fmla="*/ 421318 h 421318"/>
                      <a:gd name="connsiteX6" fmla="*/ 70221 w 1405409"/>
                      <a:gd name="connsiteY6" fmla="*/ 421318 h 421318"/>
                      <a:gd name="connsiteX7" fmla="*/ 0 w 1405409"/>
                      <a:gd name="connsiteY7" fmla="*/ 351097 h 421318"/>
                      <a:gd name="connsiteX8" fmla="*/ 0 w 1405409"/>
                      <a:gd name="connsiteY8" fmla="*/ 70221 h 421318"/>
                      <a:gd name="connsiteX0" fmla="*/ 0 w 1405409"/>
                      <a:gd name="connsiteY0" fmla="*/ 70221 h 421318"/>
                      <a:gd name="connsiteX1" fmla="*/ 397881 w 1405409"/>
                      <a:gd name="connsiteY1" fmla="*/ 0 h 421318"/>
                      <a:gd name="connsiteX2" fmla="*/ 1335188 w 1405409"/>
                      <a:gd name="connsiteY2" fmla="*/ 0 h 421318"/>
                      <a:gd name="connsiteX3" fmla="*/ 1405409 w 1405409"/>
                      <a:gd name="connsiteY3" fmla="*/ 70221 h 421318"/>
                      <a:gd name="connsiteX4" fmla="*/ 1405409 w 1405409"/>
                      <a:gd name="connsiteY4" fmla="*/ 351097 h 421318"/>
                      <a:gd name="connsiteX5" fmla="*/ 1335188 w 1405409"/>
                      <a:gd name="connsiteY5" fmla="*/ 421318 h 421318"/>
                      <a:gd name="connsiteX6" fmla="*/ 70221 w 1405409"/>
                      <a:gd name="connsiteY6" fmla="*/ 421318 h 421318"/>
                      <a:gd name="connsiteX7" fmla="*/ 0 w 1405409"/>
                      <a:gd name="connsiteY7" fmla="*/ 351097 h 421318"/>
                      <a:gd name="connsiteX8" fmla="*/ 0 w 1405409"/>
                      <a:gd name="connsiteY8" fmla="*/ 70221 h 421318"/>
                      <a:gd name="connsiteX0" fmla="*/ 335280 w 1405409"/>
                      <a:gd name="connsiteY0" fmla="*/ 154041 h 421318"/>
                      <a:gd name="connsiteX1" fmla="*/ 397881 w 1405409"/>
                      <a:gd name="connsiteY1" fmla="*/ 0 h 421318"/>
                      <a:gd name="connsiteX2" fmla="*/ 1335188 w 1405409"/>
                      <a:gd name="connsiteY2" fmla="*/ 0 h 421318"/>
                      <a:gd name="connsiteX3" fmla="*/ 1405409 w 1405409"/>
                      <a:gd name="connsiteY3" fmla="*/ 70221 h 421318"/>
                      <a:gd name="connsiteX4" fmla="*/ 1405409 w 1405409"/>
                      <a:gd name="connsiteY4" fmla="*/ 351097 h 421318"/>
                      <a:gd name="connsiteX5" fmla="*/ 1335188 w 1405409"/>
                      <a:gd name="connsiteY5" fmla="*/ 421318 h 421318"/>
                      <a:gd name="connsiteX6" fmla="*/ 70221 w 1405409"/>
                      <a:gd name="connsiteY6" fmla="*/ 421318 h 421318"/>
                      <a:gd name="connsiteX7" fmla="*/ 0 w 1405409"/>
                      <a:gd name="connsiteY7" fmla="*/ 351097 h 421318"/>
                      <a:gd name="connsiteX8" fmla="*/ 335280 w 1405409"/>
                      <a:gd name="connsiteY8" fmla="*/ 154041 h 421318"/>
                      <a:gd name="connsiteX0" fmla="*/ 270483 w 1340612"/>
                      <a:gd name="connsiteY0" fmla="*/ 154041 h 421318"/>
                      <a:gd name="connsiteX1" fmla="*/ 333084 w 1340612"/>
                      <a:gd name="connsiteY1" fmla="*/ 0 h 421318"/>
                      <a:gd name="connsiteX2" fmla="*/ 1270391 w 1340612"/>
                      <a:gd name="connsiteY2" fmla="*/ 0 h 421318"/>
                      <a:gd name="connsiteX3" fmla="*/ 1340612 w 1340612"/>
                      <a:gd name="connsiteY3" fmla="*/ 70221 h 421318"/>
                      <a:gd name="connsiteX4" fmla="*/ 1340612 w 1340612"/>
                      <a:gd name="connsiteY4" fmla="*/ 351097 h 421318"/>
                      <a:gd name="connsiteX5" fmla="*/ 1270391 w 1340612"/>
                      <a:gd name="connsiteY5" fmla="*/ 421318 h 421318"/>
                      <a:gd name="connsiteX6" fmla="*/ 5424 w 1340612"/>
                      <a:gd name="connsiteY6" fmla="*/ 421318 h 421318"/>
                      <a:gd name="connsiteX7" fmla="*/ 148563 w 1340612"/>
                      <a:gd name="connsiteY7" fmla="*/ 351097 h 421318"/>
                      <a:gd name="connsiteX8" fmla="*/ 270483 w 1340612"/>
                      <a:gd name="connsiteY8" fmla="*/ 154041 h 421318"/>
                      <a:gd name="connsiteX0" fmla="*/ 271412 w 1341541"/>
                      <a:gd name="connsiteY0" fmla="*/ 154041 h 421318"/>
                      <a:gd name="connsiteX1" fmla="*/ 334013 w 1341541"/>
                      <a:gd name="connsiteY1" fmla="*/ 0 h 421318"/>
                      <a:gd name="connsiteX2" fmla="*/ 1271320 w 1341541"/>
                      <a:gd name="connsiteY2" fmla="*/ 0 h 421318"/>
                      <a:gd name="connsiteX3" fmla="*/ 1341541 w 1341541"/>
                      <a:gd name="connsiteY3" fmla="*/ 70221 h 421318"/>
                      <a:gd name="connsiteX4" fmla="*/ 1341541 w 1341541"/>
                      <a:gd name="connsiteY4" fmla="*/ 351097 h 421318"/>
                      <a:gd name="connsiteX5" fmla="*/ 1271320 w 1341541"/>
                      <a:gd name="connsiteY5" fmla="*/ 421318 h 421318"/>
                      <a:gd name="connsiteX6" fmla="*/ 6353 w 1341541"/>
                      <a:gd name="connsiteY6" fmla="*/ 421318 h 421318"/>
                      <a:gd name="connsiteX7" fmla="*/ 119012 w 1341541"/>
                      <a:gd name="connsiteY7" fmla="*/ 351097 h 421318"/>
                      <a:gd name="connsiteX8" fmla="*/ 271412 w 1341541"/>
                      <a:gd name="connsiteY8" fmla="*/ 154041 h 421318"/>
                      <a:gd name="connsiteX0" fmla="*/ 271412 w 1341541"/>
                      <a:gd name="connsiteY0" fmla="*/ 154041 h 421318"/>
                      <a:gd name="connsiteX1" fmla="*/ 334013 w 1341541"/>
                      <a:gd name="connsiteY1" fmla="*/ 0 h 421318"/>
                      <a:gd name="connsiteX2" fmla="*/ 928420 w 1341541"/>
                      <a:gd name="connsiteY2" fmla="*/ 0 h 421318"/>
                      <a:gd name="connsiteX3" fmla="*/ 1341541 w 1341541"/>
                      <a:gd name="connsiteY3" fmla="*/ 70221 h 421318"/>
                      <a:gd name="connsiteX4" fmla="*/ 1341541 w 1341541"/>
                      <a:gd name="connsiteY4" fmla="*/ 351097 h 421318"/>
                      <a:gd name="connsiteX5" fmla="*/ 1271320 w 1341541"/>
                      <a:gd name="connsiteY5" fmla="*/ 421318 h 421318"/>
                      <a:gd name="connsiteX6" fmla="*/ 6353 w 1341541"/>
                      <a:gd name="connsiteY6" fmla="*/ 421318 h 421318"/>
                      <a:gd name="connsiteX7" fmla="*/ 119012 w 1341541"/>
                      <a:gd name="connsiteY7" fmla="*/ 351097 h 421318"/>
                      <a:gd name="connsiteX8" fmla="*/ 271412 w 1341541"/>
                      <a:gd name="connsiteY8" fmla="*/ 154041 h 421318"/>
                      <a:gd name="connsiteX0" fmla="*/ 271412 w 1341541"/>
                      <a:gd name="connsiteY0" fmla="*/ 154041 h 421318"/>
                      <a:gd name="connsiteX1" fmla="*/ 334013 w 1341541"/>
                      <a:gd name="connsiteY1" fmla="*/ 0 h 421318"/>
                      <a:gd name="connsiteX2" fmla="*/ 928420 w 1341541"/>
                      <a:gd name="connsiteY2" fmla="*/ 0 h 421318"/>
                      <a:gd name="connsiteX3" fmla="*/ 975781 w 1341541"/>
                      <a:gd name="connsiteY3" fmla="*/ 77841 h 421318"/>
                      <a:gd name="connsiteX4" fmla="*/ 1341541 w 1341541"/>
                      <a:gd name="connsiteY4" fmla="*/ 351097 h 421318"/>
                      <a:gd name="connsiteX5" fmla="*/ 1271320 w 1341541"/>
                      <a:gd name="connsiteY5" fmla="*/ 421318 h 421318"/>
                      <a:gd name="connsiteX6" fmla="*/ 6353 w 1341541"/>
                      <a:gd name="connsiteY6" fmla="*/ 421318 h 421318"/>
                      <a:gd name="connsiteX7" fmla="*/ 119012 w 1341541"/>
                      <a:gd name="connsiteY7" fmla="*/ 351097 h 421318"/>
                      <a:gd name="connsiteX8" fmla="*/ 271412 w 1341541"/>
                      <a:gd name="connsiteY8" fmla="*/ 154041 h 421318"/>
                      <a:gd name="connsiteX0" fmla="*/ 27141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7578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271412 w 1285621"/>
                      <a:gd name="connsiteY8" fmla="*/ 154041 h 421318"/>
                      <a:gd name="connsiteX0" fmla="*/ 27141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7578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271412 w 1285621"/>
                      <a:gd name="connsiteY8" fmla="*/ 154041 h 421318"/>
                      <a:gd name="connsiteX0" fmla="*/ 27141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2244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271412 w 1285621"/>
                      <a:gd name="connsiteY8" fmla="*/ 154041 h 421318"/>
                      <a:gd name="connsiteX0" fmla="*/ 33237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2244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332372 w 1285621"/>
                      <a:gd name="connsiteY8" fmla="*/ 154041 h 421318"/>
                      <a:gd name="connsiteX0" fmla="*/ 332372 w 1285621"/>
                      <a:gd name="connsiteY0" fmla="*/ 154041 h 421318"/>
                      <a:gd name="connsiteX1" fmla="*/ 38735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2244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332372 w 1285621"/>
                      <a:gd name="connsiteY8" fmla="*/ 154041 h 421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5621" h="421318">
                        <a:moveTo>
                          <a:pt x="332372" y="154041"/>
                        </a:moveTo>
                        <a:cubicBezTo>
                          <a:pt x="332372" y="115259"/>
                          <a:pt x="348571" y="0"/>
                          <a:pt x="387353" y="0"/>
                        </a:cubicBezTo>
                        <a:lnTo>
                          <a:pt x="928420" y="0"/>
                        </a:lnTo>
                        <a:cubicBezTo>
                          <a:pt x="967202" y="0"/>
                          <a:pt x="922441" y="39059"/>
                          <a:pt x="922441" y="77841"/>
                        </a:cubicBezTo>
                        <a:cubicBezTo>
                          <a:pt x="1016421" y="171466"/>
                          <a:pt x="1140881" y="265092"/>
                          <a:pt x="1257721" y="358717"/>
                        </a:cubicBezTo>
                        <a:cubicBezTo>
                          <a:pt x="1257721" y="397499"/>
                          <a:pt x="1310102" y="421318"/>
                          <a:pt x="1271320" y="421318"/>
                        </a:cubicBezTo>
                        <a:lnTo>
                          <a:pt x="6353" y="421318"/>
                        </a:lnTo>
                        <a:cubicBezTo>
                          <a:pt x="-32429" y="421318"/>
                          <a:pt x="119012" y="389879"/>
                          <a:pt x="119012" y="351097"/>
                        </a:cubicBezTo>
                        <a:lnTo>
                          <a:pt x="332372" y="154041"/>
                        </a:lnTo>
                        <a:close/>
                      </a:path>
                    </a:pathLst>
                  </a:custGeom>
                  <a:solidFill>
                    <a:srgbClr val="A3DF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BB9EA8-7374-6D06-607E-8A6E642B9BDA}"/>
                    </a:ext>
                  </a:extLst>
                </p:cNvPr>
                <p:cNvSpPr/>
                <p:nvPr/>
              </p:nvSpPr>
              <p:spPr>
                <a:xfrm>
                  <a:off x="7045171" y="2931210"/>
                  <a:ext cx="1463829" cy="1087070"/>
                </a:xfrm>
                <a:prstGeom prst="rect">
                  <a:avLst/>
                </a:prstGeom>
                <a:solidFill>
                  <a:srgbClr val="4E8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9E2C113F-DCD9-C480-716C-53F2256F6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34" r="30279"/>
              <a:stretch/>
            </p:blipFill>
            <p:spPr bwMode="auto">
              <a:xfrm>
                <a:off x="6714364" y="750901"/>
                <a:ext cx="2032988" cy="487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0AE113-5978-D5C6-F10C-B0E1B3E6A6AC}"/>
                    </a:ext>
                  </a:extLst>
                </p:cNvPr>
                <p:cNvSpPr txBox="1"/>
                <p:nvPr/>
              </p:nvSpPr>
              <p:spPr>
                <a:xfrm>
                  <a:off x="7340611" y="2967335"/>
                  <a:ext cx="131389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spc="-300">
                      <a:solidFill>
                        <a:schemeClr val="bg1"/>
                      </a:solidFill>
                    </a:rPr>
                    <a:t>1 </a:t>
                  </a:r>
                  <a14:m>
                    <m:oMath xmlns:m="http://schemas.openxmlformats.org/officeDocument/2006/math">
                      <m:r>
                        <a:rPr lang="en-US" sz="5400" b="1" i="1" spc="-3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a14:m>
                  <a:endParaRPr lang="vi-VN" sz="5400" b="1" spc="-3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0AE113-5978-D5C6-F10C-B0E1B3E6A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611" y="2967335"/>
                  <a:ext cx="1313896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23043" t="-16265" b="-2771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B8BAD6-D61C-FCA5-7233-4536493E77A2}"/>
              </a:ext>
            </a:extLst>
          </p:cNvPr>
          <p:cNvGrpSpPr/>
          <p:nvPr/>
        </p:nvGrpSpPr>
        <p:grpSpPr>
          <a:xfrm>
            <a:off x="4875775" y="935398"/>
            <a:ext cx="2167335" cy="5346060"/>
            <a:chOff x="6714364" y="750901"/>
            <a:chExt cx="2032988" cy="48768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FAC801-B726-0ECE-73B4-E25994F6C591}"/>
                </a:ext>
              </a:extLst>
            </p:cNvPr>
            <p:cNvGrpSpPr/>
            <p:nvPr/>
          </p:nvGrpSpPr>
          <p:grpSpPr>
            <a:xfrm>
              <a:off x="6714364" y="750901"/>
              <a:ext cx="2032988" cy="4876800"/>
              <a:chOff x="6714364" y="750901"/>
              <a:chExt cx="2032988" cy="4876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7D6E70E-35C7-D710-2A1A-5D70386D90B4}"/>
                  </a:ext>
                </a:extLst>
              </p:cNvPr>
              <p:cNvGrpSpPr/>
              <p:nvPr/>
            </p:nvGrpSpPr>
            <p:grpSpPr>
              <a:xfrm>
                <a:off x="7045171" y="1750382"/>
                <a:ext cx="1463829" cy="3309298"/>
                <a:chOff x="7045171" y="1750382"/>
                <a:chExt cx="1463829" cy="330929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3095D4E3-2D6B-8347-21B4-05ACFA21BEF9}"/>
                    </a:ext>
                  </a:extLst>
                </p:cNvPr>
                <p:cNvGrpSpPr/>
                <p:nvPr/>
              </p:nvGrpSpPr>
              <p:grpSpPr>
                <a:xfrm>
                  <a:off x="7045171" y="1750382"/>
                  <a:ext cx="1463829" cy="3309298"/>
                  <a:chOff x="7045171" y="1750382"/>
                  <a:chExt cx="1463829" cy="3309298"/>
                </a:xfrm>
              </p:grpSpPr>
              <p:sp>
                <p:nvSpPr>
                  <p:cNvPr id="10" name="Rectangle: Rounded Corners 9">
                    <a:extLst>
                      <a:ext uri="{FF2B5EF4-FFF2-40B4-BE49-F238E27FC236}">
                        <a16:creationId xmlns:a16="http://schemas.microsoft.com/office/drawing/2014/main" id="{28CDA448-8616-8D3A-7B31-2DFB8B72C83B}"/>
                      </a:ext>
                    </a:extLst>
                  </p:cNvPr>
                  <p:cNvSpPr/>
                  <p:nvPr/>
                </p:nvSpPr>
                <p:spPr>
                  <a:xfrm>
                    <a:off x="7045171" y="2118360"/>
                    <a:ext cx="1463829" cy="2941320"/>
                  </a:xfrm>
                  <a:prstGeom prst="roundRect">
                    <a:avLst/>
                  </a:prstGeom>
                  <a:solidFill>
                    <a:srgbClr val="A3DF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1" name="Rectangle: Rounded Corners 16">
                    <a:extLst>
                      <a:ext uri="{FF2B5EF4-FFF2-40B4-BE49-F238E27FC236}">
                        <a16:creationId xmlns:a16="http://schemas.microsoft.com/office/drawing/2014/main" id="{2F2CF540-CB16-92D7-841A-6B9250CA45C0}"/>
                      </a:ext>
                    </a:extLst>
                  </p:cNvPr>
                  <p:cNvSpPr/>
                  <p:nvPr/>
                </p:nvSpPr>
                <p:spPr>
                  <a:xfrm>
                    <a:off x="7109039" y="1750382"/>
                    <a:ext cx="1285621" cy="421318"/>
                  </a:xfrm>
                  <a:custGeom>
                    <a:avLst/>
                    <a:gdLst>
                      <a:gd name="connsiteX0" fmla="*/ 0 w 1405409"/>
                      <a:gd name="connsiteY0" fmla="*/ 70221 h 421318"/>
                      <a:gd name="connsiteX1" fmla="*/ 70221 w 1405409"/>
                      <a:gd name="connsiteY1" fmla="*/ 0 h 421318"/>
                      <a:gd name="connsiteX2" fmla="*/ 1335188 w 1405409"/>
                      <a:gd name="connsiteY2" fmla="*/ 0 h 421318"/>
                      <a:gd name="connsiteX3" fmla="*/ 1405409 w 1405409"/>
                      <a:gd name="connsiteY3" fmla="*/ 70221 h 421318"/>
                      <a:gd name="connsiteX4" fmla="*/ 1405409 w 1405409"/>
                      <a:gd name="connsiteY4" fmla="*/ 351097 h 421318"/>
                      <a:gd name="connsiteX5" fmla="*/ 1335188 w 1405409"/>
                      <a:gd name="connsiteY5" fmla="*/ 421318 h 421318"/>
                      <a:gd name="connsiteX6" fmla="*/ 70221 w 1405409"/>
                      <a:gd name="connsiteY6" fmla="*/ 421318 h 421318"/>
                      <a:gd name="connsiteX7" fmla="*/ 0 w 1405409"/>
                      <a:gd name="connsiteY7" fmla="*/ 351097 h 421318"/>
                      <a:gd name="connsiteX8" fmla="*/ 0 w 1405409"/>
                      <a:gd name="connsiteY8" fmla="*/ 70221 h 421318"/>
                      <a:gd name="connsiteX0" fmla="*/ 0 w 1405409"/>
                      <a:gd name="connsiteY0" fmla="*/ 70221 h 421318"/>
                      <a:gd name="connsiteX1" fmla="*/ 397881 w 1405409"/>
                      <a:gd name="connsiteY1" fmla="*/ 0 h 421318"/>
                      <a:gd name="connsiteX2" fmla="*/ 1335188 w 1405409"/>
                      <a:gd name="connsiteY2" fmla="*/ 0 h 421318"/>
                      <a:gd name="connsiteX3" fmla="*/ 1405409 w 1405409"/>
                      <a:gd name="connsiteY3" fmla="*/ 70221 h 421318"/>
                      <a:gd name="connsiteX4" fmla="*/ 1405409 w 1405409"/>
                      <a:gd name="connsiteY4" fmla="*/ 351097 h 421318"/>
                      <a:gd name="connsiteX5" fmla="*/ 1335188 w 1405409"/>
                      <a:gd name="connsiteY5" fmla="*/ 421318 h 421318"/>
                      <a:gd name="connsiteX6" fmla="*/ 70221 w 1405409"/>
                      <a:gd name="connsiteY6" fmla="*/ 421318 h 421318"/>
                      <a:gd name="connsiteX7" fmla="*/ 0 w 1405409"/>
                      <a:gd name="connsiteY7" fmla="*/ 351097 h 421318"/>
                      <a:gd name="connsiteX8" fmla="*/ 0 w 1405409"/>
                      <a:gd name="connsiteY8" fmla="*/ 70221 h 421318"/>
                      <a:gd name="connsiteX0" fmla="*/ 335280 w 1405409"/>
                      <a:gd name="connsiteY0" fmla="*/ 154041 h 421318"/>
                      <a:gd name="connsiteX1" fmla="*/ 397881 w 1405409"/>
                      <a:gd name="connsiteY1" fmla="*/ 0 h 421318"/>
                      <a:gd name="connsiteX2" fmla="*/ 1335188 w 1405409"/>
                      <a:gd name="connsiteY2" fmla="*/ 0 h 421318"/>
                      <a:gd name="connsiteX3" fmla="*/ 1405409 w 1405409"/>
                      <a:gd name="connsiteY3" fmla="*/ 70221 h 421318"/>
                      <a:gd name="connsiteX4" fmla="*/ 1405409 w 1405409"/>
                      <a:gd name="connsiteY4" fmla="*/ 351097 h 421318"/>
                      <a:gd name="connsiteX5" fmla="*/ 1335188 w 1405409"/>
                      <a:gd name="connsiteY5" fmla="*/ 421318 h 421318"/>
                      <a:gd name="connsiteX6" fmla="*/ 70221 w 1405409"/>
                      <a:gd name="connsiteY6" fmla="*/ 421318 h 421318"/>
                      <a:gd name="connsiteX7" fmla="*/ 0 w 1405409"/>
                      <a:gd name="connsiteY7" fmla="*/ 351097 h 421318"/>
                      <a:gd name="connsiteX8" fmla="*/ 335280 w 1405409"/>
                      <a:gd name="connsiteY8" fmla="*/ 154041 h 421318"/>
                      <a:gd name="connsiteX0" fmla="*/ 270483 w 1340612"/>
                      <a:gd name="connsiteY0" fmla="*/ 154041 h 421318"/>
                      <a:gd name="connsiteX1" fmla="*/ 333084 w 1340612"/>
                      <a:gd name="connsiteY1" fmla="*/ 0 h 421318"/>
                      <a:gd name="connsiteX2" fmla="*/ 1270391 w 1340612"/>
                      <a:gd name="connsiteY2" fmla="*/ 0 h 421318"/>
                      <a:gd name="connsiteX3" fmla="*/ 1340612 w 1340612"/>
                      <a:gd name="connsiteY3" fmla="*/ 70221 h 421318"/>
                      <a:gd name="connsiteX4" fmla="*/ 1340612 w 1340612"/>
                      <a:gd name="connsiteY4" fmla="*/ 351097 h 421318"/>
                      <a:gd name="connsiteX5" fmla="*/ 1270391 w 1340612"/>
                      <a:gd name="connsiteY5" fmla="*/ 421318 h 421318"/>
                      <a:gd name="connsiteX6" fmla="*/ 5424 w 1340612"/>
                      <a:gd name="connsiteY6" fmla="*/ 421318 h 421318"/>
                      <a:gd name="connsiteX7" fmla="*/ 148563 w 1340612"/>
                      <a:gd name="connsiteY7" fmla="*/ 351097 h 421318"/>
                      <a:gd name="connsiteX8" fmla="*/ 270483 w 1340612"/>
                      <a:gd name="connsiteY8" fmla="*/ 154041 h 421318"/>
                      <a:gd name="connsiteX0" fmla="*/ 271412 w 1341541"/>
                      <a:gd name="connsiteY0" fmla="*/ 154041 h 421318"/>
                      <a:gd name="connsiteX1" fmla="*/ 334013 w 1341541"/>
                      <a:gd name="connsiteY1" fmla="*/ 0 h 421318"/>
                      <a:gd name="connsiteX2" fmla="*/ 1271320 w 1341541"/>
                      <a:gd name="connsiteY2" fmla="*/ 0 h 421318"/>
                      <a:gd name="connsiteX3" fmla="*/ 1341541 w 1341541"/>
                      <a:gd name="connsiteY3" fmla="*/ 70221 h 421318"/>
                      <a:gd name="connsiteX4" fmla="*/ 1341541 w 1341541"/>
                      <a:gd name="connsiteY4" fmla="*/ 351097 h 421318"/>
                      <a:gd name="connsiteX5" fmla="*/ 1271320 w 1341541"/>
                      <a:gd name="connsiteY5" fmla="*/ 421318 h 421318"/>
                      <a:gd name="connsiteX6" fmla="*/ 6353 w 1341541"/>
                      <a:gd name="connsiteY6" fmla="*/ 421318 h 421318"/>
                      <a:gd name="connsiteX7" fmla="*/ 119012 w 1341541"/>
                      <a:gd name="connsiteY7" fmla="*/ 351097 h 421318"/>
                      <a:gd name="connsiteX8" fmla="*/ 271412 w 1341541"/>
                      <a:gd name="connsiteY8" fmla="*/ 154041 h 421318"/>
                      <a:gd name="connsiteX0" fmla="*/ 271412 w 1341541"/>
                      <a:gd name="connsiteY0" fmla="*/ 154041 h 421318"/>
                      <a:gd name="connsiteX1" fmla="*/ 334013 w 1341541"/>
                      <a:gd name="connsiteY1" fmla="*/ 0 h 421318"/>
                      <a:gd name="connsiteX2" fmla="*/ 928420 w 1341541"/>
                      <a:gd name="connsiteY2" fmla="*/ 0 h 421318"/>
                      <a:gd name="connsiteX3" fmla="*/ 1341541 w 1341541"/>
                      <a:gd name="connsiteY3" fmla="*/ 70221 h 421318"/>
                      <a:gd name="connsiteX4" fmla="*/ 1341541 w 1341541"/>
                      <a:gd name="connsiteY4" fmla="*/ 351097 h 421318"/>
                      <a:gd name="connsiteX5" fmla="*/ 1271320 w 1341541"/>
                      <a:gd name="connsiteY5" fmla="*/ 421318 h 421318"/>
                      <a:gd name="connsiteX6" fmla="*/ 6353 w 1341541"/>
                      <a:gd name="connsiteY6" fmla="*/ 421318 h 421318"/>
                      <a:gd name="connsiteX7" fmla="*/ 119012 w 1341541"/>
                      <a:gd name="connsiteY7" fmla="*/ 351097 h 421318"/>
                      <a:gd name="connsiteX8" fmla="*/ 271412 w 1341541"/>
                      <a:gd name="connsiteY8" fmla="*/ 154041 h 421318"/>
                      <a:gd name="connsiteX0" fmla="*/ 271412 w 1341541"/>
                      <a:gd name="connsiteY0" fmla="*/ 154041 h 421318"/>
                      <a:gd name="connsiteX1" fmla="*/ 334013 w 1341541"/>
                      <a:gd name="connsiteY1" fmla="*/ 0 h 421318"/>
                      <a:gd name="connsiteX2" fmla="*/ 928420 w 1341541"/>
                      <a:gd name="connsiteY2" fmla="*/ 0 h 421318"/>
                      <a:gd name="connsiteX3" fmla="*/ 975781 w 1341541"/>
                      <a:gd name="connsiteY3" fmla="*/ 77841 h 421318"/>
                      <a:gd name="connsiteX4" fmla="*/ 1341541 w 1341541"/>
                      <a:gd name="connsiteY4" fmla="*/ 351097 h 421318"/>
                      <a:gd name="connsiteX5" fmla="*/ 1271320 w 1341541"/>
                      <a:gd name="connsiteY5" fmla="*/ 421318 h 421318"/>
                      <a:gd name="connsiteX6" fmla="*/ 6353 w 1341541"/>
                      <a:gd name="connsiteY6" fmla="*/ 421318 h 421318"/>
                      <a:gd name="connsiteX7" fmla="*/ 119012 w 1341541"/>
                      <a:gd name="connsiteY7" fmla="*/ 351097 h 421318"/>
                      <a:gd name="connsiteX8" fmla="*/ 271412 w 1341541"/>
                      <a:gd name="connsiteY8" fmla="*/ 154041 h 421318"/>
                      <a:gd name="connsiteX0" fmla="*/ 27141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7578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271412 w 1285621"/>
                      <a:gd name="connsiteY8" fmla="*/ 154041 h 421318"/>
                      <a:gd name="connsiteX0" fmla="*/ 27141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7578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271412 w 1285621"/>
                      <a:gd name="connsiteY8" fmla="*/ 154041 h 421318"/>
                      <a:gd name="connsiteX0" fmla="*/ 27141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2244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271412 w 1285621"/>
                      <a:gd name="connsiteY8" fmla="*/ 154041 h 421318"/>
                      <a:gd name="connsiteX0" fmla="*/ 332372 w 1285621"/>
                      <a:gd name="connsiteY0" fmla="*/ 154041 h 421318"/>
                      <a:gd name="connsiteX1" fmla="*/ 33401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2244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332372 w 1285621"/>
                      <a:gd name="connsiteY8" fmla="*/ 154041 h 421318"/>
                      <a:gd name="connsiteX0" fmla="*/ 332372 w 1285621"/>
                      <a:gd name="connsiteY0" fmla="*/ 154041 h 421318"/>
                      <a:gd name="connsiteX1" fmla="*/ 387353 w 1285621"/>
                      <a:gd name="connsiteY1" fmla="*/ 0 h 421318"/>
                      <a:gd name="connsiteX2" fmla="*/ 928420 w 1285621"/>
                      <a:gd name="connsiteY2" fmla="*/ 0 h 421318"/>
                      <a:gd name="connsiteX3" fmla="*/ 922441 w 1285621"/>
                      <a:gd name="connsiteY3" fmla="*/ 77841 h 421318"/>
                      <a:gd name="connsiteX4" fmla="*/ 1257721 w 1285621"/>
                      <a:gd name="connsiteY4" fmla="*/ 358717 h 421318"/>
                      <a:gd name="connsiteX5" fmla="*/ 1271320 w 1285621"/>
                      <a:gd name="connsiteY5" fmla="*/ 421318 h 421318"/>
                      <a:gd name="connsiteX6" fmla="*/ 6353 w 1285621"/>
                      <a:gd name="connsiteY6" fmla="*/ 421318 h 421318"/>
                      <a:gd name="connsiteX7" fmla="*/ 119012 w 1285621"/>
                      <a:gd name="connsiteY7" fmla="*/ 351097 h 421318"/>
                      <a:gd name="connsiteX8" fmla="*/ 332372 w 1285621"/>
                      <a:gd name="connsiteY8" fmla="*/ 154041 h 421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5621" h="421318">
                        <a:moveTo>
                          <a:pt x="332372" y="154041"/>
                        </a:moveTo>
                        <a:cubicBezTo>
                          <a:pt x="332372" y="115259"/>
                          <a:pt x="348571" y="0"/>
                          <a:pt x="387353" y="0"/>
                        </a:cubicBezTo>
                        <a:lnTo>
                          <a:pt x="928420" y="0"/>
                        </a:lnTo>
                        <a:cubicBezTo>
                          <a:pt x="967202" y="0"/>
                          <a:pt x="922441" y="39059"/>
                          <a:pt x="922441" y="77841"/>
                        </a:cubicBezTo>
                        <a:cubicBezTo>
                          <a:pt x="1016421" y="171466"/>
                          <a:pt x="1140881" y="265092"/>
                          <a:pt x="1257721" y="358717"/>
                        </a:cubicBezTo>
                        <a:cubicBezTo>
                          <a:pt x="1257721" y="397499"/>
                          <a:pt x="1310102" y="421318"/>
                          <a:pt x="1271320" y="421318"/>
                        </a:cubicBezTo>
                        <a:lnTo>
                          <a:pt x="6353" y="421318"/>
                        </a:lnTo>
                        <a:cubicBezTo>
                          <a:pt x="-32429" y="421318"/>
                          <a:pt x="119012" y="389879"/>
                          <a:pt x="119012" y="351097"/>
                        </a:cubicBezTo>
                        <a:lnTo>
                          <a:pt x="332372" y="154041"/>
                        </a:lnTo>
                        <a:close/>
                      </a:path>
                    </a:pathLst>
                  </a:custGeom>
                  <a:solidFill>
                    <a:srgbClr val="A3DF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022ADCE-72BD-1493-7CCC-496856FFADE5}"/>
                    </a:ext>
                  </a:extLst>
                </p:cNvPr>
                <p:cNvSpPr/>
                <p:nvPr/>
              </p:nvSpPr>
              <p:spPr>
                <a:xfrm>
                  <a:off x="7045171" y="2931210"/>
                  <a:ext cx="1463829" cy="1087070"/>
                </a:xfrm>
                <a:prstGeom prst="rect">
                  <a:avLst/>
                </a:prstGeom>
                <a:solidFill>
                  <a:srgbClr val="4E8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0D57DA74-567D-E8C1-4D2F-B2BDBA90CF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34" r="30279"/>
              <a:stretch/>
            </p:blipFill>
            <p:spPr bwMode="auto">
              <a:xfrm>
                <a:off x="6714364" y="750901"/>
                <a:ext cx="2032988" cy="487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120BDBF-3E42-CF34-389C-68982E50DC19}"/>
                    </a:ext>
                  </a:extLst>
                </p:cNvPr>
                <p:cNvSpPr txBox="1"/>
                <p:nvPr/>
              </p:nvSpPr>
              <p:spPr>
                <a:xfrm>
                  <a:off x="7340611" y="2967335"/>
                  <a:ext cx="131389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spc="-300">
                      <a:solidFill>
                        <a:schemeClr val="bg1"/>
                      </a:solidFill>
                    </a:rPr>
                    <a:t>1 </a:t>
                  </a:r>
                  <a14:m>
                    <m:oMath xmlns:m="http://schemas.openxmlformats.org/officeDocument/2006/math">
                      <m:r>
                        <a:rPr lang="en-US" sz="5400" b="1" i="1" spc="-3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a14:m>
                  <a:endParaRPr lang="vi-VN" sz="5400" b="1" spc="-3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120BDBF-3E42-CF34-389C-68982E50DC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611" y="2967335"/>
                  <a:ext cx="1313896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23043" t="-16265" b="-2771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ross 11">
            <a:extLst>
              <a:ext uri="{FF2B5EF4-FFF2-40B4-BE49-F238E27FC236}">
                <a16:creationId xmlns:a16="http://schemas.microsoft.com/office/drawing/2014/main" id="{515DB147-74B3-A8E9-423D-03DE967C825C}"/>
              </a:ext>
            </a:extLst>
          </p:cNvPr>
          <p:cNvSpPr/>
          <p:nvPr/>
        </p:nvSpPr>
        <p:spPr>
          <a:xfrm>
            <a:off x="3842186" y="3563010"/>
            <a:ext cx="667377" cy="667377"/>
          </a:xfrm>
          <a:prstGeom prst="plus">
            <a:avLst>
              <a:gd name="adj" fmla="val 37179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CE34A489-FC17-0868-52B7-C2806FB620DB}"/>
              </a:ext>
            </a:extLst>
          </p:cNvPr>
          <p:cNvSpPr/>
          <p:nvPr/>
        </p:nvSpPr>
        <p:spPr>
          <a:xfrm>
            <a:off x="7679158" y="3573170"/>
            <a:ext cx="667377" cy="667377"/>
          </a:xfrm>
          <a:prstGeom prst="mathEqual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EA8811-052F-E426-F0A9-19251D607697}"/>
                  </a:ext>
                </a:extLst>
              </p:cNvPr>
              <p:cNvSpPr txBox="1"/>
              <p:nvPr/>
            </p:nvSpPr>
            <p:spPr>
              <a:xfrm>
                <a:off x="8998374" y="2965674"/>
                <a:ext cx="199136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sz="1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vi-VN" sz="115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EA8811-052F-E426-F0A9-19251D60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374" y="2965674"/>
                <a:ext cx="1991360" cy="1862048"/>
              </a:xfrm>
              <a:prstGeom prst="rect">
                <a:avLst/>
              </a:prstGeom>
              <a:blipFill>
                <a:blip r:embed="rId7"/>
                <a:stretch>
                  <a:fillRect l="-39450" t="-20915" b="-4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0AACFAC-BFB2-523B-6688-925B0D84A388}"/>
              </a:ext>
            </a:extLst>
          </p:cNvPr>
          <p:cNvGrpSpPr/>
          <p:nvPr/>
        </p:nvGrpSpPr>
        <p:grpSpPr>
          <a:xfrm>
            <a:off x="238032" y="166682"/>
            <a:ext cx="4085463" cy="1031777"/>
            <a:chOff x="162560" y="182889"/>
            <a:chExt cx="4085463" cy="103177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81F2DAB-32B6-B3C7-7FEB-486C5E158E4A}"/>
                </a:ext>
              </a:extLst>
            </p:cNvPr>
            <p:cNvSpPr/>
            <p:nvPr/>
          </p:nvSpPr>
          <p:spPr>
            <a:xfrm>
              <a:off x="162560" y="182889"/>
              <a:ext cx="4037266" cy="10317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6E60E54-EC3F-B981-8095-925D7FA67D7D}"/>
                </a:ext>
              </a:extLst>
            </p:cNvPr>
            <p:cNvGrpSpPr/>
            <p:nvPr/>
          </p:nvGrpSpPr>
          <p:grpSpPr>
            <a:xfrm>
              <a:off x="350815" y="282596"/>
              <a:ext cx="3897208" cy="875620"/>
              <a:chOff x="214551" y="169796"/>
              <a:chExt cx="3897208" cy="875620"/>
            </a:xfrm>
          </p:grpSpPr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1233ABCF-2F86-4DA6-1FA1-E24816773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51" y="169796"/>
                <a:ext cx="861914" cy="861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201DF8-7252-717D-1F52-B538D97584AA}"/>
                  </a:ext>
                </a:extLst>
              </p:cNvPr>
              <p:cNvSpPr txBox="1"/>
              <p:nvPr/>
            </p:nvSpPr>
            <p:spPr>
              <a:xfrm>
                <a:off x="1058960" y="337530"/>
                <a:ext cx="305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>
                    <a:solidFill>
                      <a:srgbClr val="00CC99"/>
                    </a:solidFill>
                    <a:latin typeface="UTM Duepuntozero" panose="02040603050506020204" pitchFamily="18" charset="0"/>
                  </a:rPr>
                  <a:t>Cùng quan sát</a:t>
                </a:r>
                <a:endParaRPr lang="en-US" sz="4000" b="1" dirty="0">
                  <a:solidFill>
                    <a:srgbClr val="00CC99"/>
                  </a:solidFill>
                  <a:latin typeface="UTM Duepuntozer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0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2C8A14-C503-9AB6-F6DF-D260CAC39E0E}"/>
                  </a:ext>
                </a:extLst>
              </p:cNvPr>
              <p:cNvSpPr txBox="1"/>
              <p:nvPr/>
            </p:nvSpPr>
            <p:spPr>
              <a:xfrm>
                <a:off x="1628727" y="661508"/>
                <a:ext cx="955598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Hôm qua bạn Nam đã uống 1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nước và 2 chai nước, mỗi chai 500 m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/>
                  <a:t>. Hỏi hôm qua bạn Nam đã uống bao nhiêu lít nước?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2C8A14-C503-9AB6-F6DF-D260CAC39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27" y="661508"/>
                <a:ext cx="9555983" cy="1569660"/>
              </a:xfrm>
              <a:prstGeom prst="rect">
                <a:avLst/>
              </a:prstGeom>
              <a:blipFill>
                <a:blip r:embed="rId3"/>
                <a:stretch>
                  <a:fillRect l="-1594" t="-4669" r="-1658" b="-120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7C27864-6FA3-129E-9991-9372E9E0BDB7}"/>
              </a:ext>
            </a:extLst>
          </p:cNvPr>
          <p:cNvGrpSpPr/>
          <p:nvPr/>
        </p:nvGrpSpPr>
        <p:grpSpPr>
          <a:xfrm>
            <a:off x="1007290" y="781527"/>
            <a:ext cx="587224" cy="646331"/>
            <a:chOff x="759165" y="645780"/>
            <a:chExt cx="587224" cy="64633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B97C356-8F25-18F0-242E-239DA013FCEC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60D87-4D9F-E4E3-E3BC-4467F157B646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LNTH-Hoa Nho LNTH" pitchFamily="2" charset="0"/>
                </a:rPr>
                <a:t>6</a:t>
              </a:r>
              <a:endParaRPr lang="vi-VN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E1B314-64C1-7D33-4F08-44C4935C1A38}"/>
              </a:ext>
            </a:extLst>
          </p:cNvPr>
          <p:cNvGrpSpPr/>
          <p:nvPr/>
        </p:nvGrpSpPr>
        <p:grpSpPr>
          <a:xfrm>
            <a:off x="2191513" y="2336545"/>
            <a:ext cx="8159495" cy="3558846"/>
            <a:chOff x="2191513" y="2336545"/>
            <a:chExt cx="8159495" cy="35588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DABD53-9984-104A-DA88-DF5221F6043E}"/>
                </a:ext>
              </a:extLst>
            </p:cNvPr>
            <p:cNvSpPr txBox="1"/>
            <p:nvPr/>
          </p:nvSpPr>
          <p:spPr>
            <a:xfrm>
              <a:off x="5396720" y="2336545"/>
              <a:ext cx="1398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FF5050"/>
                  </a:solidFill>
                </a:rPr>
                <a:t>Bài giải</a:t>
              </a:r>
              <a:endParaRPr lang="en-US" sz="3200" b="1" dirty="0">
                <a:solidFill>
                  <a:srgbClr val="FF5050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872472-4B24-A149-F25B-DF0B840C0314}"/>
                </a:ext>
              </a:extLst>
            </p:cNvPr>
            <p:cNvGrpSpPr/>
            <p:nvPr/>
          </p:nvGrpSpPr>
          <p:grpSpPr>
            <a:xfrm>
              <a:off x="2191513" y="2996684"/>
              <a:ext cx="8159495" cy="2898707"/>
              <a:chOff x="2191513" y="2996684"/>
              <a:chExt cx="8159495" cy="289870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CF982C-F552-C49D-82DE-7749E39F762C}"/>
                  </a:ext>
                </a:extLst>
              </p:cNvPr>
              <p:cNvSpPr txBox="1"/>
              <p:nvPr/>
            </p:nvSpPr>
            <p:spPr>
              <a:xfrm>
                <a:off x="4515168" y="2996684"/>
                <a:ext cx="29787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 500 x 2 = 1 000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7E20BC-09C4-15D2-F9CC-71647E436208}"/>
                      </a:ext>
                    </a:extLst>
                  </p:cNvPr>
                  <p:cNvSpPr txBox="1"/>
                  <p:nvPr/>
                </p:nvSpPr>
                <p:spPr>
                  <a:xfrm>
                    <a:off x="4606608" y="4177252"/>
                    <a:ext cx="3844933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3200"/>
                      <a:t>1 000 m</a:t>
                    </a:r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3200"/>
                      <a:t>= 1 </a:t>
                    </a:r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7E20BC-09C4-15D2-F9CC-71647E4362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6608" y="4177252"/>
                    <a:ext cx="3844933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127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59FED6C-01FE-891B-6188-57AAA96F656E}"/>
                      </a:ext>
                    </a:extLst>
                  </p:cNvPr>
                  <p:cNvSpPr txBox="1"/>
                  <p:nvPr/>
                </p:nvSpPr>
                <p:spPr>
                  <a:xfrm>
                    <a:off x="2191513" y="3567536"/>
                    <a:ext cx="815949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3200"/>
                      <a:t>Hai chai nước 500 m</a:t>
                    </a:r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3200"/>
                      <a:t>có tất cả 1 000 m</a:t>
                    </a:r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3200"/>
                      <a:t>nước.</a:t>
                    </a:r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59FED6C-01FE-891B-6188-57AAA96F65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1513" y="3567536"/>
                    <a:ext cx="8159495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43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6A632F7-1C11-CAE6-0D7E-6758A01410E1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281" y="5310616"/>
                    <a:ext cx="693794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3200"/>
                      <a:t>Hôm qua bạn Nam đã uống đủ </a:t>
                    </a:r>
                    <a:r>
                      <a:rPr lang="en-US" sz="2800"/>
                      <a:t>2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a14:m>
                    <a:r>
                      <a:rPr lang="en-US" sz="2800"/>
                      <a:t> </a:t>
                    </a:r>
                    <a:r>
                      <a:rPr lang="en-US" sz="2800" dirty="0"/>
                      <a:t>nước.</a:t>
                    </a:r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6A632F7-1C11-CAE6-0D7E-6758A0141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3281" y="5310616"/>
                    <a:ext cx="6937946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95" t="-1354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39070D-C75C-0939-E2E8-FD83B2939BAC}"/>
                  </a:ext>
                </a:extLst>
              </p:cNvPr>
              <p:cNvSpPr txBox="1"/>
              <p:nvPr/>
            </p:nvSpPr>
            <p:spPr>
              <a:xfrm>
                <a:off x="4606608" y="4768332"/>
                <a:ext cx="1611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1 + 1 = 2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89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3480047" y="337970"/>
            <a:ext cx="6107837" cy="2059304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 cạnh đó, lượng nước nên chia đều trong ngày, có thể uống ít vào buổi tối. Không nên đợi khi khát mới uống vì khi đó </a:t>
            </a: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 thể </a:t>
            </a:r>
            <a:r>
              <a:rPr lang="vi-V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thiếu nước. </a:t>
            </a:r>
            <a:endParaRPr lang="vi-VN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B6CD461E-E6CE-7436-BD9A-59F1A09DF662}"/>
                  </a:ext>
                </a:extLst>
              </p:cNvPr>
              <p:cNvSpPr/>
              <p:nvPr/>
            </p:nvSpPr>
            <p:spPr>
              <a:xfrm>
                <a:off x="3836261" y="337970"/>
                <a:ext cx="4858378" cy="2059304"/>
              </a:xfrm>
              <a:prstGeom prst="wedgeRoundRectCallout">
                <a:avLst>
                  <a:gd name="adj1" fmla="val -34706"/>
                  <a:gd name="adj2" fmla="val 68437"/>
                  <a:gd name="adj3" fmla="val 16667"/>
                </a:avLst>
              </a:prstGeom>
              <a:solidFill>
                <a:srgbClr val="FFFFCC"/>
              </a:solidFill>
              <a:ln w="28575">
                <a:solidFill>
                  <a:srgbClr val="EC1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 bạn nên uống đủ 3 – 4 chai nước 500</a:t>
                </a:r>
                <a:r>
                  <a:rPr lang="en-US" sz="2800"/>
                  <a:t> </a:t>
                </a:r>
                <a:r>
                  <a:rPr lang="en-US" sz="2800">
                    <a:solidFill>
                      <a:schemeClr val="tx1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để cung cấp đủ nước cho cơ thể.</a:t>
                </a:r>
                <a:endParaRPr lang="vi-VN" sz="4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B6CD461E-E6CE-7436-BD9A-59F1A09DF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61" y="337970"/>
                <a:ext cx="4858378" cy="2059304"/>
              </a:xfrm>
              <a:prstGeom prst="wedgeRoundRectCallout">
                <a:avLst>
                  <a:gd name="adj1" fmla="val -34706"/>
                  <a:gd name="adj2" fmla="val 68437"/>
                  <a:gd name="adj3" fmla="val 16667"/>
                </a:avLst>
              </a:prstGeom>
              <a:blipFill>
                <a:blip r:embed="rId3"/>
                <a:stretch>
                  <a:fillRect l="-249" r="-125"/>
                </a:stretch>
              </a:blipFill>
              <a:ln w="28575">
                <a:solidFill>
                  <a:srgbClr val="EC1C2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767DDB6-BBE6-E21E-1647-594DEAF47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846" y="3089429"/>
            <a:ext cx="3905484" cy="38845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FC752B-3965-B9A5-DA6A-069030E39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318" y="4129914"/>
            <a:ext cx="1227466" cy="2390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A0CAB3-43FC-029D-F384-E70A5AD79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784" y="3836670"/>
            <a:ext cx="1227466" cy="23901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A7DFC7-6761-457C-86CE-C9B789DBA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852" y="3836670"/>
            <a:ext cx="1227466" cy="23901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8763E6-6A4C-B0C5-F3C7-108103172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246" y="3983292"/>
            <a:ext cx="1227466" cy="23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B54E00-F93F-16EB-6645-3805C8E9E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526" y="3201626"/>
            <a:ext cx="3269410" cy="3225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FED53-F965-E29B-FFDA-44EFBA8E4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571" y="2923774"/>
            <a:ext cx="2969497" cy="33406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88B4F7A-E857-4551-70FF-763469BE5C4F}"/>
              </a:ext>
            </a:extLst>
          </p:cNvPr>
          <p:cNvGrpSpPr/>
          <p:nvPr/>
        </p:nvGrpSpPr>
        <p:grpSpPr>
          <a:xfrm>
            <a:off x="3632737" y="961286"/>
            <a:ext cx="5102890" cy="2321325"/>
            <a:chOff x="7249822" y="2763717"/>
            <a:chExt cx="3541921" cy="23213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883B94-61AD-55C1-54A9-3FFA90D5E5DC}"/>
                </a:ext>
              </a:extLst>
            </p:cNvPr>
            <p:cNvSpPr txBox="1"/>
            <p:nvPr/>
          </p:nvSpPr>
          <p:spPr>
            <a:xfrm>
              <a:off x="7249822" y="2776718"/>
              <a:ext cx="353718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VN Banh Mi" pitchFamily="2" charset="0"/>
                </a:rPr>
                <a:t>Cười</a:t>
              </a:r>
              <a:r>
                <a:rPr lang="en-US" sz="72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72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VN Banh Mi" pitchFamily="2" charset="0"/>
                </a:rPr>
                <a:t>lên</a:t>
              </a:r>
              <a:r>
                <a:rPr lang="en-US" sz="72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72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VN Banh Mi" pitchFamily="2" charset="0"/>
                </a:rPr>
                <a:t>nào</a:t>
              </a:r>
              <a:r>
                <a:rPr lang="en-US" sz="72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VN Banh Mi" pitchFamily="2" charset="0"/>
                </a:rPr>
                <a:t>!</a:t>
              </a:r>
              <a:endParaRPr lang="vi-VN" sz="7200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6A14FC-8534-33C4-2600-D0ACB14D9DA0}"/>
                </a:ext>
              </a:extLst>
            </p:cNvPr>
            <p:cNvSpPr txBox="1"/>
            <p:nvPr/>
          </p:nvSpPr>
          <p:spPr>
            <a:xfrm>
              <a:off x="7254559" y="2763717"/>
              <a:ext cx="353718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ln w="0"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UVN Banh Mi" pitchFamily="2" charset="0"/>
                </a:rPr>
                <a:t>Cười</a:t>
              </a:r>
              <a:r>
                <a:rPr lang="en-US" sz="7200" dirty="0">
                  <a:ln w="0"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UVN Banh Mi" pitchFamily="2" charset="0"/>
                </a:rPr>
                <a:t> </a:t>
              </a:r>
              <a:r>
                <a:rPr lang="en-US" sz="7200" dirty="0" err="1">
                  <a:ln w="0"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UVN Banh Mi" pitchFamily="2" charset="0"/>
                </a:rPr>
                <a:t>lên</a:t>
              </a:r>
              <a:r>
                <a:rPr lang="en-US" sz="7200" dirty="0">
                  <a:ln w="0"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UVN Banh Mi" pitchFamily="2" charset="0"/>
                </a:rPr>
                <a:t> </a:t>
              </a:r>
              <a:r>
                <a:rPr lang="en-US" sz="7200" dirty="0" err="1">
                  <a:ln w="0"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UVN Banh Mi" pitchFamily="2" charset="0"/>
                </a:rPr>
                <a:t>nào</a:t>
              </a:r>
              <a:r>
                <a:rPr lang="en-US" sz="7200" dirty="0">
                  <a:ln w="0"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UVN Banh Mi" pitchFamily="2" charset="0"/>
                </a:rPr>
                <a:t>!</a:t>
              </a:r>
              <a:endParaRPr lang="vi-VN" sz="7200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74F5581-1C87-2BBE-C970-840559E47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54" y="-632633"/>
            <a:ext cx="12854908" cy="814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93DC403-B85B-7CB8-531A-658A5F65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C625CD-B79E-EDF8-93AA-A74C544C64BA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0CDAD9AD-9F21-B46E-B46F-ABC54C11FC95}"/>
              </a:ext>
            </a:extLst>
          </p:cNvPr>
          <p:cNvSpPr txBox="1"/>
          <p:nvPr/>
        </p:nvSpPr>
        <p:spPr>
          <a:xfrm>
            <a:off x="4260795" y="323107"/>
            <a:ext cx="3670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9050">
                  <a:solidFill>
                    <a:srgbClr val="009999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B0F0"/>
                  </a:outerShdw>
                </a:effectLst>
                <a:latin typeface="UTM Cookies" panose="02040603050506020204" pitchFamily="18" charset="0"/>
              </a:rPr>
              <a:t>Mục</a:t>
            </a:r>
            <a:r>
              <a:rPr lang="en-US" sz="4800" b="1" dirty="0">
                <a:ln w="19050">
                  <a:solidFill>
                    <a:srgbClr val="009999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B0F0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b="1" dirty="0" err="1">
                <a:ln w="19050">
                  <a:solidFill>
                    <a:srgbClr val="009999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B0F0"/>
                  </a:outerShdw>
                </a:effectLst>
                <a:latin typeface="UTM Cookies" panose="02040603050506020204" pitchFamily="18" charset="0"/>
              </a:rPr>
              <a:t>tiêu</a:t>
            </a:r>
            <a:endParaRPr lang="vi-VN" sz="4800" b="1" dirty="0">
              <a:ln w="19050">
                <a:solidFill>
                  <a:srgbClr val="009999"/>
                </a:solidFill>
                <a:prstDash val="solid"/>
              </a:ln>
              <a:solidFill>
                <a:srgbClr val="CCFFFF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121B5-8342-9071-7D0D-DB05FC9F4E5F}"/>
              </a:ext>
            </a:extLst>
          </p:cNvPr>
          <p:cNvGrpSpPr/>
          <p:nvPr/>
        </p:nvGrpSpPr>
        <p:grpSpPr>
          <a:xfrm>
            <a:off x="1369472" y="1248611"/>
            <a:ext cx="9453056" cy="4724185"/>
            <a:chOff x="1651824" y="1248611"/>
            <a:chExt cx="9453056" cy="47241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50AA74-AE71-FA7F-4B0A-E729F49E4420}"/>
                </a:ext>
              </a:extLst>
            </p:cNvPr>
            <p:cNvGrpSpPr/>
            <p:nvPr/>
          </p:nvGrpSpPr>
          <p:grpSpPr>
            <a:xfrm>
              <a:off x="1651824" y="1248611"/>
              <a:ext cx="9453056" cy="4724185"/>
              <a:chOff x="1651824" y="1248611"/>
              <a:chExt cx="9453056" cy="472418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ADE13C8-2E1E-5F09-94E3-48F9EE6D4103}"/>
                  </a:ext>
                </a:extLst>
              </p:cNvPr>
              <p:cNvGrpSpPr/>
              <p:nvPr/>
            </p:nvGrpSpPr>
            <p:grpSpPr>
              <a:xfrm>
                <a:off x="1651824" y="1248611"/>
                <a:ext cx="4945281" cy="707886"/>
                <a:chOff x="3403058" y="873829"/>
                <a:chExt cx="4945281" cy="707886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1947D56-1E26-FE32-30DE-963DB4562524}"/>
                    </a:ext>
                  </a:extLst>
                </p:cNvPr>
                <p:cNvSpPr txBox="1"/>
                <p:nvPr/>
              </p:nvSpPr>
              <p:spPr>
                <a:xfrm>
                  <a:off x="3723073" y="873829"/>
                  <a:ext cx="462526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rgbClr val="00CC99"/>
                      </a:solidFill>
                      <a:latin typeface="UTM Duepuntozero" panose="02040603050506020204" pitchFamily="18" charset="0"/>
                    </a:rPr>
                    <a:t>Kiến</a:t>
                  </a:r>
                  <a:r>
                    <a:rPr lang="en-US" sz="4000" b="1" dirty="0">
                      <a:solidFill>
                        <a:srgbClr val="00CC99"/>
                      </a:solidFill>
                      <a:latin typeface="UTM Duepuntozero" panose="0204060305050602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CC99"/>
                      </a:solidFill>
                      <a:latin typeface="UTM Duepuntozero" panose="02040603050506020204" pitchFamily="18" charset="0"/>
                    </a:rPr>
                    <a:t>thức</a:t>
                  </a:r>
                  <a:r>
                    <a:rPr lang="en-US" sz="4000" b="1" dirty="0">
                      <a:solidFill>
                        <a:srgbClr val="00CC99"/>
                      </a:solidFill>
                      <a:latin typeface="UTM Duepuntozero" panose="02040603050506020204" pitchFamily="18" charset="0"/>
                    </a:rPr>
                    <a:t>, </a:t>
                  </a:r>
                  <a:r>
                    <a:rPr lang="en-US" sz="4000" b="1" dirty="0" err="1">
                      <a:solidFill>
                        <a:srgbClr val="00CC99"/>
                      </a:solidFill>
                      <a:latin typeface="UTM Duepuntozero" panose="02040603050506020204" pitchFamily="18" charset="0"/>
                    </a:rPr>
                    <a:t>kĩ</a:t>
                  </a:r>
                  <a:r>
                    <a:rPr lang="en-US" sz="4000" b="1" dirty="0">
                      <a:solidFill>
                        <a:srgbClr val="00CC99"/>
                      </a:solidFill>
                      <a:latin typeface="UTM Duepuntozero" panose="0204060305050602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CC99"/>
                      </a:solidFill>
                      <a:latin typeface="UTM Duepuntozero" panose="02040603050506020204" pitchFamily="18" charset="0"/>
                    </a:rPr>
                    <a:t>năng</a:t>
                  </a:r>
                  <a:r>
                    <a:rPr lang="en-US" sz="4000" b="1" dirty="0">
                      <a:solidFill>
                        <a:srgbClr val="00CC99"/>
                      </a:solidFill>
                      <a:latin typeface="UTM Duepuntozero" panose="02040603050506020204" pitchFamily="18" charset="0"/>
                    </a:rPr>
                    <a:t>:</a:t>
                  </a:r>
                  <a:endParaRPr lang="vi-VN" sz="4000" b="1" dirty="0">
                    <a:solidFill>
                      <a:srgbClr val="00CC99"/>
                    </a:solidFill>
                  </a:endParaRPr>
                </a:p>
              </p:txBody>
            </p:sp>
            <p:pic>
              <p:nvPicPr>
                <p:cNvPr id="24" name="Picture 2">
                  <a:extLst>
                    <a:ext uri="{FF2B5EF4-FFF2-40B4-BE49-F238E27FC236}">
                      <a16:creationId xmlns:a16="http://schemas.microsoft.com/office/drawing/2014/main" id="{59648D1A-9570-BAF3-3408-92CC13DA75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3058" y="1057223"/>
                  <a:ext cx="341098" cy="3410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388A6E7-04F5-19AD-A058-89525AB8B20B}"/>
                  </a:ext>
                </a:extLst>
              </p:cNvPr>
              <p:cNvGrpSpPr/>
              <p:nvPr/>
            </p:nvGrpSpPr>
            <p:grpSpPr>
              <a:xfrm>
                <a:off x="2369636" y="2035283"/>
                <a:ext cx="8735244" cy="3937513"/>
                <a:chOff x="1615034" y="1725375"/>
                <a:chExt cx="8735244" cy="393751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BC18BFB-F032-343E-0966-B4015E4161C3}"/>
                    </a:ext>
                  </a:extLst>
                </p:cNvPr>
                <p:cNvSpPr txBox="1"/>
                <p:nvPr/>
              </p:nvSpPr>
              <p:spPr>
                <a:xfrm>
                  <a:off x="1615034" y="1725375"/>
                  <a:ext cx="859210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>
                      <a:solidFill>
                        <a:srgbClr val="251C00"/>
                      </a:solidFill>
                      <a:latin typeface="+mn-lt"/>
                    </a:rPr>
                    <a:t>Khái quát hoá việc nhân số có bốn chữ số với số có một chữ số( không nhớ, có nhớ không quá hai lần và nhớ không liên tiếp).</a:t>
                  </a:r>
                  <a:endParaRPr lang="en-US" sz="3200" dirty="0">
                    <a:solidFill>
                      <a:srgbClr val="251C00"/>
                    </a:solidFill>
                    <a:latin typeface="+mn-lt"/>
                  </a:endParaRPr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7F7067A-A03D-5397-1B97-1477026B7F0B}"/>
                    </a:ext>
                  </a:extLst>
                </p:cNvPr>
                <p:cNvSpPr txBox="1"/>
                <p:nvPr/>
              </p:nvSpPr>
              <p:spPr>
                <a:xfrm>
                  <a:off x="1615034" y="3336503"/>
                  <a:ext cx="873524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>
                      <a:solidFill>
                        <a:srgbClr val="251C00"/>
                      </a:solidFill>
                      <a:latin typeface="+mn-lt"/>
                    </a:rPr>
                    <a:t>Thực hiện tính nhẩm, tính giá trị biểu thức, sử dụng mối quan hệ giữa phép nhân và phép chia.</a:t>
                  </a:r>
                  <a:endParaRPr lang="en-US" sz="3200" dirty="0">
                    <a:solidFill>
                      <a:srgbClr val="251C00"/>
                    </a:solidFill>
                    <a:latin typeface="+mn-lt"/>
                  </a:endParaRP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AAB0976-0508-A99E-7373-3E176A505FFA}"/>
                    </a:ext>
                  </a:extLst>
                </p:cNvPr>
                <p:cNvSpPr txBox="1"/>
                <p:nvPr/>
              </p:nvSpPr>
              <p:spPr>
                <a:xfrm>
                  <a:off x="1652724" y="4585670"/>
                  <a:ext cx="8592106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>
                      <a:solidFill>
                        <a:srgbClr val="251C00"/>
                      </a:solidFill>
                      <a:latin typeface="+mn-lt"/>
                    </a:rPr>
                    <a:t>Giải quyết vấn đề đơn giản liên quan đến việc tính toán các số đo đại lượng.</a:t>
                  </a:r>
                  <a:endParaRPr lang="en-US" sz="3200" dirty="0">
                    <a:solidFill>
                      <a:srgbClr val="251C00"/>
                    </a:solidFill>
                    <a:latin typeface="+mn-lt"/>
                  </a:endParaRPr>
                </a:p>
              </p:txBody>
            </p:sp>
          </p:grp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F3B9CBB-E075-3EF0-19C9-D0FA38625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824" y="2529263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5FDEC3E6-25A1-A78B-64AB-9E98E4663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824" y="3892397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B053187-817E-F3F0-B870-C150DD956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824" y="5133596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5665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452761" y="195309"/>
            <a:ext cx="11286478" cy="6467382"/>
          </a:xfrm>
          <a:prstGeom prst="roundRect">
            <a:avLst>
              <a:gd name="adj" fmla="val 6681"/>
            </a:avLst>
          </a:prstGeom>
          <a:solidFill>
            <a:schemeClr val="bg1">
              <a:alpha val="89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F8BF98-E3E3-F445-B676-B63D8074B89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8"/>
          <a:stretch/>
        </p:blipFill>
        <p:spPr bwMode="auto">
          <a:xfrm>
            <a:off x="1468808" y="421519"/>
            <a:ext cx="1158980" cy="1078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7F4723-1421-61BE-D6EF-E508D6985BE9}"/>
              </a:ext>
            </a:extLst>
          </p:cNvPr>
          <p:cNvSpPr txBox="1"/>
          <p:nvPr/>
        </p:nvSpPr>
        <p:spPr>
          <a:xfrm>
            <a:off x="2719909" y="559885"/>
            <a:ext cx="8430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</a:rPr>
              <a:t>Chỉ đường cho bạn Gấu đi theo các phép tính có kết quả lớn hơn 1 000 để tìm được mật ong.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8AA93DB-FD44-F420-63D4-FDF2BA7A79AF}"/>
              </a:ext>
            </a:extLst>
          </p:cNvPr>
          <p:cNvGrpSpPr/>
          <p:nvPr/>
        </p:nvGrpSpPr>
        <p:grpSpPr>
          <a:xfrm>
            <a:off x="587749" y="1695637"/>
            <a:ext cx="10629147" cy="4899418"/>
            <a:chOff x="587749" y="1695637"/>
            <a:chExt cx="10629147" cy="489941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53C981-B794-23C1-7FBC-6216218AC6F0}"/>
                </a:ext>
              </a:extLst>
            </p:cNvPr>
            <p:cNvSpPr/>
            <p:nvPr/>
          </p:nvSpPr>
          <p:spPr>
            <a:xfrm rot="5400000">
              <a:off x="3023427" y="3914971"/>
              <a:ext cx="4320000" cy="12240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F70C38-2D26-6036-C792-48F1E25CCBD4}"/>
                </a:ext>
              </a:extLst>
            </p:cNvPr>
            <p:cNvSpPr/>
            <p:nvPr/>
          </p:nvSpPr>
          <p:spPr>
            <a:xfrm rot="5400000">
              <a:off x="559909" y="3914971"/>
              <a:ext cx="4320000" cy="12240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8BBD63A-77E3-A658-51F1-3870E3CEC552}"/>
                </a:ext>
              </a:extLst>
            </p:cNvPr>
            <p:cNvSpPr/>
            <p:nvPr/>
          </p:nvSpPr>
          <p:spPr>
            <a:xfrm rot="5400000">
              <a:off x="5609345" y="3914971"/>
              <a:ext cx="4320000" cy="12240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DF8D85-66DB-8D5F-EE4F-359EAE62E4E6}"/>
                </a:ext>
              </a:extLst>
            </p:cNvPr>
            <p:cNvSpPr/>
            <p:nvPr/>
          </p:nvSpPr>
          <p:spPr>
            <a:xfrm rot="5400000">
              <a:off x="8134063" y="3914971"/>
              <a:ext cx="4320000" cy="12240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CFED63-03E1-D261-8622-EA5584AF4F04}"/>
                </a:ext>
              </a:extLst>
            </p:cNvPr>
            <p:cNvSpPr/>
            <p:nvPr/>
          </p:nvSpPr>
          <p:spPr>
            <a:xfrm>
              <a:off x="2627788" y="3027772"/>
              <a:ext cx="8016538" cy="12362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18FF89-1405-B632-6A80-EE36CE1895FF}"/>
                </a:ext>
              </a:extLst>
            </p:cNvPr>
            <p:cNvSpPr/>
            <p:nvPr/>
          </p:nvSpPr>
          <p:spPr>
            <a:xfrm>
              <a:off x="2627788" y="3985556"/>
              <a:ext cx="8016538" cy="12362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29E8865-11D5-EE54-3181-3F150B884435}"/>
                </a:ext>
              </a:extLst>
            </p:cNvPr>
            <p:cNvSpPr/>
            <p:nvPr/>
          </p:nvSpPr>
          <p:spPr>
            <a:xfrm>
              <a:off x="2627788" y="5040287"/>
              <a:ext cx="8016538" cy="12362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1BC8D2-F8D1-85D7-5C50-A343489C8405}"/>
                </a:ext>
              </a:extLst>
            </p:cNvPr>
            <p:cNvSpPr/>
            <p:nvPr/>
          </p:nvSpPr>
          <p:spPr>
            <a:xfrm>
              <a:off x="2627788" y="1997477"/>
              <a:ext cx="8016538" cy="12362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0719C9-8CDD-0B90-188F-B49F102793EE}"/>
                </a:ext>
              </a:extLst>
            </p:cNvPr>
            <p:cNvSpPr/>
            <p:nvPr/>
          </p:nvSpPr>
          <p:spPr>
            <a:xfrm>
              <a:off x="1797076" y="1816171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5 x 1000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75DD20B-95F2-E4E9-F804-AA9069A67A48}"/>
                </a:ext>
              </a:extLst>
            </p:cNvPr>
            <p:cNvSpPr/>
            <p:nvPr/>
          </p:nvSpPr>
          <p:spPr>
            <a:xfrm>
              <a:off x="1797076" y="2816859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7 x 150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4804EAE-6163-2140-65BB-5E71D39848D0}"/>
                </a:ext>
              </a:extLst>
            </p:cNvPr>
            <p:cNvSpPr/>
            <p:nvPr/>
          </p:nvSpPr>
          <p:spPr>
            <a:xfrm>
              <a:off x="1797076" y="3817547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620 + 180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8109F2E-801B-7FE3-EFC0-E9F066CE3748}"/>
                </a:ext>
              </a:extLst>
            </p:cNvPr>
            <p:cNvSpPr/>
            <p:nvPr/>
          </p:nvSpPr>
          <p:spPr>
            <a:xfrm>
              <a:off x="1797076" y="4818236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1500 - 450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062CD08-D9AD-F87E-1990-B46C5F4FC39B}"/>
                </a:ext>
              </a:extLst>
            </p:cNvPr>
            <p:cNvSpPr/>
            <p:nvPr/>
          </p:nvSpPr>
          <p:spPr>
            <a:xfrm>
              <a:off x="4321794" y="1816171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600 x 2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F000A63-B502-6F58-A85D-97F0BEF39E16}"/>
                </a:ext>
              </a:extLst>
            </p:cNvPr>
            <p:cNvSpPr/>
            <p:nvPr/>
          </p:nvSpPr>
          <p:spPr>
            <a:xfrm>
              <a:off x="4321794" y="2816859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1350 - 250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5AB91D6-78EF-BD05-4FD2-5B58C4A35CF9}"/>
                </a:ext>
              </a:extLst>
            </p:cNvPr>
            <p:cNvSpPr/>
            <p:nvPr/>
          </p:nvSpPr>
          <p:spPr>
            <a:xfrm>
              <a:off x="4321794" y="3817547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780 + 300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8C7F7D2-DEC4-CE02-10A1-53381C8007DA}"/>
                </a:ext>
              </a:extLst>
            </p:cNvPr>
            <p:cNvSpPr/>
            <p:nvPr/>
          </p:nvSpPr>
          <p:spPr>
            <a:xfrm>
              <a:off x="4321794" y="4818236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5 x 200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706BD5F-3FA8-FF9D-540B-58F1EDF1B62D}"/>
                </a:ext>
              </a:extLst>
            </p:cNvPr>
            <p:cNvSpPr/>
            <p:nvPr/>
          </p:nvSpPr>
          <p:spPr>
            <a:xfrm>
              <a:off x="6846512" y="1816171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2000 - 900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D833642-D9E3-4EAD-C210-F0D03431C4EB}"/>
                </a:ext>
              </a:extLst>
            </p:cNvPr>
            <p:cNvSpPr/>
            <p:nvPr/>
          </p:nvSpPr>
          <p:spPr>
            <a:xfrm>
              <a:off x="6846512" y="2816859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1200 - 170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1C7E4CE-F988-6E7C-776F-87FDFC5839BC}"/>
                </a:ext>
              </a:extLst>
            </p:cNvPr>
            <p:cNvSpPr/>
            <p:nvPr/>
          </p:nvSpPr>
          <p:spPr>
            <a:xfrm>
              <a:off x="6846512" y="3817547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600 + 410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EE95A1C-94A0-1CAB-1CAC-45FB31CCD0DB}"/>
                </a:ext>
              </a:extLst>
            </p:cNvPr>
            <p:cNvSpPr/>
            <p:nvPr/>
          </p:nvSpPr>
          <p:spPr>
            <a:xfrm>
              <a:off x="6846512" y="4818236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900 x 3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1815A7D-75BA-F678-392F-4C76E25F8A8E}"/>
                </a:ext>
              </a:extLst>
            </p:cNvPr>
            <p:cNvSpPr/>
            <p:nvPr/>
          </p:nvSpPr>
          <p:spPr>
            <a:xfrm>
              <a:off x="9371230" y="1816171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130 x 8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41C3D1C-02F7-74FA-DA87-AB8C2C0EBCC4}"/>
                </a:ext>
              </a:extLst>
            </p:cNvPr>
            <p:cNvSpPr/>
            <p:nvPr/>
          </p:nvSpPr>
          <p:spPr>
            <a:xfrm>
              <a:off x="9371230" y="2816859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300 + 701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71BD87A-9B47-5D03-B7D5-08F291A50634}"/>
                </a:ext>
              </a:extLst>
            </p:cNvPr>
            <p:cNvSpPr/>
            <p:nvPr/>
          </p:nvSpPr>
          <p:spPr>
            <a:xfrm>
              <a:off x="9371230" y="3817547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120 x 9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3613447-9D2F-6513-DE25-78A956D2FE42}"/>
                </a:ext>
              </a:extLst>
            </p:cNvPr>
            <p:cNvSpPr/>
            <p:nvPr/>
          </p:nvSpPr>
          <p:spPr>
            <a:xfrm>
              <a:off x="9371230" y="4818236"/>
              <a:ext cx="1845666" cy="531736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1570 - 570</a:t>
              </a:r>
              <a:endParaRPr lang="vi-VN" sz="280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39D762F-A985-2B98-3EB5-62EB31B36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49" y="2175413"/>
              <a:ext cx="1022534" cy="102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F7DC426-D5FA-706E-E834-D5C996E697F6}"/>
                </a:ext>
              </a:extLst>
            </p:cNvPr>
            <p:cNvGrpSpPr/>
            <p:nvPr/>
          </p:nvGrpSpPr>
          <p:grpSpPr>
            <a:xfrm>
              <a:off x="587749" y="1695637"/>
              <a:ext cx="1557021" cy="570463"/>
              <a:chOff x="565804" y="2181615"/>
              <a:chExt cx="1557021" cy="570463"/>
            </a:xfrm>
          </p:grpSpPr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0ED1482A-00E0-7A7C-5A7B-23EDFBF2808B}"/>
                  </a:ext>
                </a:extLst>
              </p:cNvPr>
              <p:cNvSpPr/>
              <p:nvPr/>
            </p:nvSpPr>
            <p:spPr>
              <a:xfrm>
                <a:off x="763480" y="2583402"/>
                <a:ext cx="705328" cy="168676"/>
              </a:xfrm>
              <a:prstGeom prst="rightArrow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EE256E-4929-CAEF-84D3-44DC05C4E634}"/>
                  </a:ext>
                </a:extLst>
              </p:cNvPr>
              <p:cNvSpPr txBox="1"/>
              <p:nvPr/>
            </p:nvSpPr>
            <p:spPr>
              <a:xfrm>
                <a:off x="565804" y="2181615"/>
                <a:ext cx="1557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>
                    <a:solidFill>
                      <a:srgbClr val="FF0066"/>
                    </a:solidFill>
                  </a:rPr>
                  <a:t>Bắt đầu</a:t>
                </a:r>
                <a:endParaRPr lang="en-US" sz="2400" dirty="0">
                  <a:solidFill>
                    <a:srgbClr val="FF0066"/>
                  </a:solidFill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8F0F02E-87B5-57D3-E81C-5AD612F4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166" y="5662353"/>
              <a:ext cx="870522" cy="93270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E6E5363-7FD0-9E21-A631-3CF681A2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701" y="5546837"/>
              <a:ext cx="1330724" cy="104722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36BE729-5DA6-D66A-C11E-D312C2895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894" y="5708043"/>
              <a:ext cx="1691787" cy="75444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CD2FB9F-B2C3-A64E-5A59-169B64E6D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723" y="5401120"/>
              <a:ext cx="1177225" cy="115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9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452761" y="177554"/>
            <a:ext cx="11286478" cy="6467382"/>
          </a:xfrm>
          <a:prstGeom prst="roundRect">
            <a:avLst>
              <a:gd name="adj" fmla="val 6681"/>
            </a:avLst>
          </a:prstGeom>
          <a:solidFill>
            <a:schemeClr val="bg1">
              <a:alpha val="89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F8BF98-E3E3-F445-B676-B63D8074B89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8"/>
          <a:stretch/>
        </p:blipFill>
        <p:spPr bwMode="auto">
          <a:xfrm>
            <a:off x="1495441" y="792093"/>
            <a:ext cx="1158980" cy="1078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7F4723-1421-61BE-D6EF-E508D6985BE9}"/>
              </a:ext>
            </a:extLst>
          </p:cNvPr>
          <p:cNvSpPr txBox="1"/>
          <p:nvPr/>
        </p:nvSpPr>
        <p:spPr>
          <a:xfrm>
            <a:off x="2746542" y="930459"/>
            <a:ext cx="8430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</a:rPr>
              <a:t>Chỉ đường cho bạn Gấu đi theo các phép tính có kết quả lớn hơn 1000 để tìm được mật ong.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8A9AD4-F3A3-F767-D630-D22F06A3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3" y="2514958"/>
            <a:ext cx="2646970" cy="32423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4EB8FB9-F659-A111-73BC-65496E070954}"/>
              </a:ext>
            </a:extLst>
          </p:cNvPr>
          <p:cNvGrpSpPr/>
          <p:nvPr/>
        </p:nvGrpSpPr>
        <p:grpSpPr>
          <a:xfrm>
            <a:off x="3963121" y="2827105"/>
            <a:ext cx="7652286" cy="2562729"/>
            <a:chOff x="3838823" y="1573511"/>
            <a:chExt cx="6060408" cy="198266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347BC49-CBC3-78F0-C9B6-AF18DF39E8AD}"/>
                </a:ext>
              </a:extLst>
            </p:cNvPr>
            <p:cNvSpPr/>
            <p:nvPr/>
          </p:nvSpPr>
          <p:spPr>
            <a:xfrm>
              <a:off x="3838823" y="1573511"/>
              <a:ext cx="5877163" cy="1982668"/>
            </a:xfrm>
            <a:prstGeom prst="wedgeRoundRectCallout">
              <a:avLst>
                <a:gd name="adj1" fmla="val -56561"/>
                <a:gd name="adj2" fmla="val -18027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15EC45-601E-2A62-F104-4B553E8305B8}"/>
                </a:ext>
              </a:extLst>
            </p:cNvPr>
            <p:cNvSpPr txBox="1"/>
            <p:nvPr/>
          </p:nvSpPr>
          <p:spPr>
            <a:xfrm>
              <a:off x="3878831" y="1777956"/>
              <a:ext cx="6020400" cy="1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Chúng mình cần làm các việc sau: </a:t>
              </a:r>
            </a:p>
            <a:p>
              <a:pPr algn="just"/>
              <a:r>
                <a:rPr lang="en-US" sz="3200"/>
                <a:t>+ Tính nhẩm các phép tính.</a:t>
              </a:r>
            </a:p>
            <a:p>
              <a:pPr algn="just"/>
              <a:r>
                <a:rPr lang="en-US" sz="3200"/>
                <a:t>+ Chọn phép tính có kết quả lớn hơn 1 000.</a:t>
              </a:r>
            </a:p>
            <a:p>
              <a:pPr algn="just"/>
              <a:r>
                <a:rPr lang="en-US" sz="3200"/>
                <a:t>+ Xác định đường đi tới hũ mật.</a:t>
              </a: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64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452761" y="195309"/>
            <a:ext cx="11286478" cy="6467382"/>
          </a:xfrm>
          <a:prstGeom prst="roundRect">
            <a:avLst>
              <a:gd name="adj" fmla="val 6681"/>
            </a:avLst>
          </a:prstGeom>
          <a:solidFill>
            <a:schemeClr val="bg1">
              <a:alpha val="89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7D66E3F-A686-2AA8-6764-02400294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1" y="1593770"/>
            <a:ext cx="10778662" cy="50399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F8BF98-E3E3-F445-B676-B63D8074B89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8"/>
          <a:stretch/>
        </p:blipFill>
        <p:spPr bwMode="auto">
          <a:xfrm>
            <a:off x="1490753" y="406034"/>
            <a:ext cx="901530" cy="803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7F4723-1421-61BE-D6EF-E508D6985BE9}"/>
              </a:ext>
            </a:extLst>
          </p:cNvPr>
          <p:cNvSpPr txBox="1"/>
          <p:nvPr/>
        </p:nvSpPr>
        <p:spPr>
          <a:xfrm>
            <a:off x="2509058" y="224313"/>
            <a:ext cx="8430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</a:rPr>
              <a:t>Chỉ đường cho bạn Gấu đi theo các phép tính có kết quả lớn hơn 1000 để tìm được mật ong.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DDB1A9-078F-6B80-E8C2-B12DD62E39B4}"/>
              </a:ext>
            </a:extLst>
          </p:cNvPr>
          <p:cNvGrpSpPr/>
          <p:nvPr/>
        </p:nvGrpSpPr>
        <p:grpSpPr>
          <a:xfrm>
            <a:off x="2215711" y="1216283"/>
            <a:ext cx="8547723" cy="3623009"/>
            <a:chOff x="2215711" y="1216283"/>
            <a:chExt cx="8547723" cy="36230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099AE5-5E46-B235-B39A-42DC206A367E}"/>
                </a:ext>
              </a:extLst>
            </p:cNvPr>
            <p:cNvSpPr txBox="1"/>
            <p:nvPr/>
          </p:nvSpPr>
          <p:spPr>
            <a:xfrm>
              <a:off x="2224389" y="1216283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5000</a:t>
              </a:r>
              <a:endParaRPr lang="vi-VN" sz="28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7F7CFA-A494-4279-6062-BE4546EB6D35}"/>
                </a:ext>
              </a:extLst>
            </p:cNvPr>
            <p:cNvSpPr txBox="1"/>
            <p:nvPr/>
          </p:nvSpPr>
          <p:spPr>
            <a:xfrm>
              <a:off x="4750057" y="1216283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1200</a:t>
              </a:r>
              <a:endParaRPr lang="vi-VN" sz="28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82FFEF-F23B-466B-FD7E-68E18AAA6052}"/>
                </a:ext>
              </a:extLst>
            </p:cNvPr>
            <p:cNvSpPr txBox="1"/>
            <p:nvPr/>
          </p:nvSpPr>
          <p:spPr>
            <a:xfrm>
              <a:off x="7277886" y="1216283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1100</a:t>
              </a:r>
              <a:endParaRPr lang="vi-VN" sz="2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2896C4-B566-4D2E-FCF0-B8024BE6C11B}"/>
                </a:ext>
              </a:extLst>
            </p:cNvPr>
            <p:cNvSpPr txBox="1"/>
            <p:nvPr/>
          </p:nvSpPr>
          <p:spPr>
            <a:xfrm>
              <a:off x="9806590" y="1216283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1040</a:t>
              </a:r>
              <a:endParaRPr lang="vi-VN" sz="28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D48AE3-C3D9-68CB-9561-4ADBF62424A9}"/>
                </a:ext>
              </a:extLst>
            </p:cNvPr>
            <p:cNvSpPr txBox="1"/>
            <p:nvPr/>
          </p:nvSpPr>
          <p:spPr>
            <a:xfrm>
              <a:off x="9806590" y="2290241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1001</a:t>
              </a:r>
              <a:endParaRPr lang="vi-VN" sz="28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1F6E08-0251-B6CF-5678-FA8F3E38FC94}"/>
                </a:ext>
              </a:extLst>
            </p:cNvPr>
            <p:cNvSpPr txBox="1"/>
            <p:nvPr/>
          </p:nvSpPr>
          <p:spPr>
            <a:xfrm>
              <a:off x="2224389" y="2290241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1050</a:t>
              </a:r>
              <a:endParaRPr lang="vi-VN" sz="2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99E2A4-8B9C-037D-DE83-00A5D32E368F}"/>
                </a:ext>
              </a:extLst>
            </p:cNvPr>
            <p:cNvSpPr txBox="1"/>
            <p:nvPr/>
          </p:nvSpPr>
          <p:spPr>
            <a:xfrm>
              <a:off x="4710131" y="2290241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1150</a:t>
              </a:r>
              <a:endParaRPr lang="vi-VN" sz="2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B01BFF-50D7-A8E4-A75D-92EFB55CBD8E}"/>
                </a:ext>
              </a:extLst>
            </p:cNvPr>
            <p:cNvSpPr txBox="1"/>
            <p:nvPr/>
          </p:nvSpPr>
          <p:spPr>
            <a:xfrm>
              <a:off x="7299974" y="2290241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1030</a:t>
              </a:r>
              <a:endParaRPr lang="vi-VN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E80EA0-386B-86CF-AC8B-D3EE3045B4EE}"/>
                </a:ext>
              </a:extLst>
            </p:cNvPr>
            <p:cNvSpPr txBox="1"/>
            <p:nvPr/>
          </p:nvSpPr>
          <p:spPr>
            <a:xfrm>
              <a:off x="9806590" y="3328056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1080</a:t>
              </a:r>
              <a:endParaRPr lang="vi-VN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F80C30-3B39-FCDA-7758-5DFC9A7D9749}"/>
                </a:ext>
              </a:extLst>
            </p:cNvPr>
            <p:cNvSpPr txBox="1"/>
            <p:nvPr/>
          </p:nvSpPr>
          <p:spPr>
            <a:xfrm>
              <a:off x="7361174" y="3328056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1010</a:t>
              </a:r>
              <a:endParaRPr lang="vi-VN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5BED5D-63F3-EB3E-EF03-2B3B78C86011}"/>
                </a:ext>
              </a:extLst>
            </p:cNvPr>
            <p:cNvSpPr txBox="1"/>
            <p:nvPr/>
          </p:nvSpPr>
          <p:spPr>
            <a:xfrm>
              <a:off x="4796824" y="3328056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1080</a:t>
              </a:r>
              <a:endParaRPr lang="vi-VN" sz="28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728B2-3378-12A6-782D-C4BEA5A17E39}"/>
                </a:ext>
              </a:extLst>
            </p:cNvPr>
            <p:cNvSpPr txBox="1"/>
            <p:nvPr/>
          </p:nvSpPr>
          <p:spPr>
            <a:xfrm>
              <a:off x="2244636" y="3328056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800</a:t>
              </a:r>
              <a:endParaRPr lang="vi-VN" sz="28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24C1D6-B8FC-F40E-701E-44245214EA69}"/>
                </a:ext>
              </a:extLst>
            </p:cNvPr>
            <p:cNvSpPr txBox="1"/>
            <p:nvPr/>
          </p:nvSpPr>
          <p:spPr>
            <a:xfrm>
              <a:off x="2215711" y="4316072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1050</a:t>
              </a:r>
              <a:endParaRPr lang="vi-VN" sz="2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05BA529-DF66-0194-D906-CA963FB75296}"/>
                </a:ext>
              </a:extLst>
            </p:cNvPr>
            <p:cNvSpPr txBox="1"/>
            <p:nvPr/>
          </p:nvSpPr>
          <p:spPr>
            <a:xfrm>
              <a:off x="4773517" y="4316072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1000</a:t>
              </a:r>
              <a:endParaRPr lang="vi-VN" sz="28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C4A9689-B4CF-78EA-E9D9-4054A483C177}"/>
                </a:ext>
              </a:extLst>
            </p:cNvPr>
            <p:cNvSpPr txBox="1"/>
            <p:nvPr/>
          </p:nvSpPr>
          <p:spPr>
            <a:xfrm>
              <a:off x="7337552" y="4316072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2700</a:t>
              </a:r>
              <a:endParaRPr lang="vi-VN" sz="28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846F6C-77A9-FC25-638E-20630056CABE}"/>
                </a:ext>
              </a:extLst>
            </p:cNvPr>
            <p:cNvSpPr txBox="1"/>
            <p:nvPr/>
          </p:nvSpPr>
          <p:spPr>
            <a:xfrm>
              <a:off x="9824692" y="4316072"/>
              <a:ext cx="93874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1000</a:t>
              </a:r>
              <a:endParaRPr lang="vi-VN" sz="2800"/>
            </a:p>
          </p:txBody>
        </p:sp>
      </p:grpSp>
    </p:spTree>
    <p:extLst>
      <p:ext uri="{BB962C8B-B14F-4D97-AF65-F5344CB8AC3E}">
        <p14:creationId xmlns:p14="http://schemas.microsoft.com/office/powerpoint/2010/main" val="16811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8A9AD4-F3A3-F767-D630-D22F06A3B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91" y="3144358"/>
            <a:ext cx="2646970" cy="32423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4EB8FB9-F659-A111-73BC-65496E070954}"/>
              </a:ext>
            </a:extLst>
          </p:cNvPr>
          <p:cNvGrpSpPr/>
          <p:nvPr/>
        </p:nvGrpSpPr>
        <p:grpSpPr>
          <a:xfrm>
            <a:off x="3483727" y="811480"/>
            <a:ext cx="6666114" cy="1851822"/>
            <a:chOff x="3838823" y="1573511"/>
            <a:chExt cx="5877163" cy="198266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347BC49-CBC3-78F0-C9B6-AF18DF39E8AD}"/>
                </a:ext>
              </a:extLst>
            </p:cNvPr>
            <p:cNvSpPr/>
            <p:nvPr/>
          </p:nvSpPr>
          <p:spPr>
            <a:xfrm>
              <a:off x="3838823" y="1573511"/>
              <a:ext cx="5877163" cy="1982668"/>
            </a:xfrm>
            <a:prstGeom prst="wedgeRoundRectCallout">
              <a:avLst>
                <a:gd name="adj1" fmla="val 20601"/>
                <a:gd name="adj2" fmla="val 72580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15EC45-601E-2A62-F104-4B553E8305B8}"/>
                </a:ext>
              </a:extLst>
            </p:cNvPr>
            <p:cNvSpPr txBox="1"/>
            <p:nvPr/>
          </p:nvSpPr>
          <p:spPr>
            <a:xfrm>
              <a:off x="3982998" y="1724560"/>
              <a:ext cx="5588812" cy="1680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Có rất nhiều đường đi để bạn Gấu tìm được hũ mật. Mình sẽ chia sẻ về đường đi mà mình tìm được nha.</a:t>
              </a: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6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452761" y="195309"/>
            <a:ext cx="11286478" cy="6467382"/>
          </a:xfrm>
          <a:prstGeom prst="roundRect">
            <a:avLst>
              <a:gd name="adj" fmla="val 6681"/>
            </a:avLst>
          </a:prstGeom>
          <a:solidFill>
            <a:schemeClr val="bg1">
              <a:alpha val="89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pic>
        <p:nvPicPr>
          <p:cNvPr id="1063" name="Picture 1062">
            <a:extLst>
              <a:ext uri="{FF2B5EF4-FFF2-40B4-BE49-F238E27FC236}">
                <a16:creationId xmlns:a16="http://schemas.microsoft.com/office/drawing/2014/main" id="{FB39CCDA-5C9E-72C9-D35A-3C86E1F5E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36" y="1854450"/>
            <a:ext cx="9165300" cy="4492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F8BF98-E3E3-F445-B676-B63D8074B89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8"/>
          <a:stretch/>
        </p:blipFill>
        <p:spPr bwMode="auto">
          <a:xfrm>
            <a:off x="1335305" y="745913"/>
            <a:ext cx="901530" cy="803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7F4723-1421-61BE-D6EF-E508D6985BE9}"/>
              </a:ext>
            </a:extLst>
          </p:cNvPr>
          <p:cNvSpPr txBox="1"/>
          <p:nvPr/>
        </p:nvSpPr>
        <p:spPr>
          <a:xfrm>
            <a:off x="2353610" y="564192"/>
            <a:ext cx="8430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</a:rPr>
              <a:t>Chỉ đường cho bạn Gấu đi theo các phép tính có kết quả lớn hơn 1000 để tìm được mật ong.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4777A7E-BCEA-7524-8599-5E362457A309}"/>
              </a:ext>
            </a:extLst>
          </p:cNvPr>
          <p:cNvCxnSpPr>
            <a:cxnSpLocks/>
          </p:cNvCxnSpPr>
          <p:nvPr/>
        </p:nvCxnSpPr>
        <p:spPr>
          <a:xfrm>
            <a:off x="2396182" y="2343707"/>
            <a:ext cx="7439487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292011-A7FA-1559-2D6D-447687C30D41}"/>
              </a:ext>
            </a:extLst>
          </p:cNvPr>
          <p:cNvCxnSpPr>
            <a:cxnSpLocks/>
          </p:cNvCxnSpPr>
          <p:nvPr/>
        </p:nvCxnSpPr>
        <p:spPr>
          <a:xfrm>
            <a:off x="9835669" y="2325951"/>
            <a:ext cx="0" cy="269881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52101F9-8743-EAB2-10C1-262756F58DC7}"/>
              </a:ext>
            </a:extLst>
          </p:cNvPr>
          <p:cNvCxnSpPr>
            <a:cxnSpLocks/>
          </p:cNvCxnSpPr>
          <p:nvPr/>
        </p:nvCxnSpPr>
        <p:spPr>
          <a:xfrm>
            <a:off x="7651762" y="5042517"/>
            <a:ext cx="2183907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11B397-865E-EE90-9AA6-C84F736177AD}"/>
              </a:ext>
            </a:extLst>
          </p:cNvPr>
          <p:cNvCxnSpPr>
            <a:cxnSpLocks/>
          </p:cNvCxnSpPr>
          <p:nvPr/>
        </p:nvCxnSpPr>
        <p:spPr>
          <a:xfrm>
            <a:off x="7651762" y="5042517"/>
            <a:ext cx="0" cy="196049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8A9AD4-F3A3-F767-D630-D22F06A3B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106" y="2784354"/>
            <a:ext cx="3125065" cy="382795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4EB8FB9-F659-A111-73BC-65496E070954}"/>
              </a:ext>
            </a:extLst>
          </p:cNvPr>
          <p:cNvGrpSpPr/>
          <p:nvPr/>
        </p:nvGrpSpPr>
        <p:grpSpPr>
          <a:xfrm>
            <a:off x="3303073" y="1121887"/>
            <a:ext cx="5997315" cy="1339733"/>
            <a:chOff x="3838823" y="1277721"/>
            <a:chExt cx="5690448" cy="157545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347BC49-CBC3-78F0-C9B6-AF18DF39E8AD}"/>
                </a:ext>
              </a:extLst>
            </p:cNvPr>
            <p:cNvSpPr/>
            <p:nvPr/>
          </p:nvSpPr>
          <p:spPr>
            <a:xfrm>
              <a:off x="3838823" y="1277721"/>
              <a:ext cx="5690448" cy="1575457"/>
            </a:xfrm>
            <a:prstGeom prst="wedgeRoundRectCallout">
              <a:avLst>
                <a:gd name="adj1" fmla="val 32636"/>
                <a:gd name="adj2" fmla="val 67308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15EC45-601E-2A62-F104-4B553E8305B8}"/>
                </a:ext>
              </a:extLst>
            </p:cNvPr>
            <p:cNvSpPr txBox="1"/>
            <p:nvPr/>
          </p:nvSpPr>
          <p:spPr>
            <a:xfrm>
              <a:off x="3973497" y="1433432"/>
              <a:ext cx="5469700" cy="12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Các bạn hãy chia sẻ về đường đi mà mình tìm được đi nào!</a:t>
              </a: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CA586-D202-CF54-9C07-90752BE05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198" y="3318459"/>
            <a:ext cx="4749196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E2430-BE02-7C89-5059-D657DBC377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871854" y="481759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>
                <a:solidFill>
                  <a:srgbClr val="00B050"/>
                </a:solidFill>
              </a:rPr>
              <a:t>200 + 5 x 1 000 = .?.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1 205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  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1 250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5 200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2 500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91FC8-C3F6-3203-B331-DECEF0B06C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>
                <a:solidFill>
                  <a:srgbClr val="00B050"/>
                </a:solidFill>
              </a:rPr>
              <a:t>(4 000 – 2 000) + 300 = .?.</a:t>
            </a:r>
            <a:endParaRPr lang="en-US" sz="5867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2 003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  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2 330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2 030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 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2 300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5" y="4953040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30D0-9E90-9E69-FE2D-E9D3B9DD88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>
                <a:solidFill>
                  <a:srgbClr val="00B050"/>
                </a:solidFill>
              </a:rPr>
              <a:t>1 305 x 2 + 40 = .?. </a:t>
            </a:r>
            <a:endParaRPr lang="en-US" sz="5867">
              <a:solidFill>
                <a:srgbClr val="00B05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2 610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 2 650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6879"/>
            <a:ext cx="1486303" cy="118904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2 560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5400" b="1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5400" b="1">
                  <a:solidFill>
                    <a:srgbClr val="002795"/>
                  </a:solidFill>
                  <a:latin typeface="Calibri" panose="020F0502020204030204"/>
                </a:rPr>
                <a:t>2 160</a:t>
              </a:r>
              <a:endParaRPr lang="en-US" sz="5400" b="1" dirty="0">
                <a:solidFill>
                  <a:srgbClr val="002795"/>
                </a:solidFill>
                <a:latin typeface="Calibri" panose="020F0502020204030204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93DC403-B85B-7CB8-531A-658A5F65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C625CD-B79E-EDF8-93AA-A74C544C64BA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0CDAD9AD-9F21-B46E-B46F-ABC54C11FC95}"/>
              </a:ext>
            </a:extLst>
          </p:cNvPr>
          <p:cNvSpPr txBox="1"/>
          <p:nvPr/>
        </p:nvSpPr>
        <p:spPr>
          <a:xfrm>
            <a:off x="4260794" y="413769"/>
            <a:ext cx="3670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9050">
                  <a:solidFill>
                    <a:srgbClr val="009999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B0F0"/>
                  </a:outerShdw>
                </a:effectLst>
                <a:latin typeface="UTM Cookies" panose="02040603050506020204" pitchFamily="18" charset="0"/>
              </a:rPr>
              <a:t>Mục</a:t>
            </a:r>
            <a:r>
              <a:rPr lang="en-US" sz="4800" b="1" dirty="0">
                <a:ln w="19050">
                  <a:solidFill>
                    <a:srgbClr val="009999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B0F0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b="1" dirty="0" err="1">
                <a:ln w="19050">
                  <a:solidFill>
                    <a:srgbClr val="009999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B0F0"/>
                  </a:outerShdw>
                </a:effectLst>
                <a:latin typeface="UTM Cookies" panose="02040603050506020204" pitchFamily="18" charset="0"/>
              </a:rPr>
              <a:t>tiêu</a:t>
            </a:r>
            <a:endParaRPr lang="vi-VN" sz="4800" b="1" dirty="0">
              <a:ln w="19050">
                <a:solidFill>
                  <a:srgbClr val="009999"/>
                </a:solidFill>
                <a:prstDash val="solid"/>
              </a:ln>
              <a:solidFill>
                <a:srgbClr val="CCFFFF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72861385-74FC-E052-5689-AF16C7312B5F}"/>
              </a:ext>
            </a:extLst>
          </p:cNvPr>
          <p:cNvGrpSpPr/>
          <p:nvPr/>
        </p:nvGrpSpPr>
        <p:grpSpPr>
          <a:xfrm>
            <a:off x="1495743" y="1197013"/>
            <a:ext cx="9200515" cy="5188742"/>
            <a:chOff x="1396581" y="1197013"/>
            <a:chExt cx="9200515" cy="518874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D4C60F-5C5B-8C6F-1179-F99579B404DF}"/>
                </a:ext>
              </a:extLst>
            </p:cNvPr>
            <p:cNvGrpSpPr/>
            <p:nvPr/>
          </p:nvGrpSpPr>
          <p:grpSpPr>
            <a:xfrm>
              <a:off x="1480788" y="1197013"/>
              <a:ext cx="9116308" cy="5188742"/>
              <a:chOff x="1480788" y="1197013"/>
              <a:chExt cx="9116308" cy="518874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A43985C-8807-F3E0-8A5D-4C0111BD721A}"/>
                  </a:ext>
                </a:extLst>
              </p:cNvPr>
              <p:cNvGrpSpPr/>
              <p:nvPr/>
            </p:nvGrpSpPr>
            <p:grpSpPr>
              <a:xfrm>
                <a:off x="1480788" y="3274630"/>
                <a:ext cx="8606948" cy="3111125"/>
                <a:chOff x="3403058" y="4188144"/>
                <a:chExt cx="8606948" cy="3111125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899A46-657E-572D-7797-052E598D20EA}"/>
                    </a:ext>
                  </a:extLst>
                </p:cNvPr>
                <p:cNvSpPr txBox="1"/>
                <p:nvPr/>
              </p:nvSpPr>
              <p:spPr>
                <a:xfrm>
                  <a:off x="3744155" y="5483387"/>
                  <a:ext cx="8265851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Phẩm</a:t>
                  </a:r>
                  <a:r>
                    <a:rPr lang="en-US" sz="4000" b="1" dirty="0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chất</a:t>
                  </a:r>
                  <a:r>
                    <a:rPr lang="en-US" sz="4000" b="1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: </a:t>
                  </a:r>
                </a:p>
                <a:p>
                  <a:r>
                    <a:rPr lang="en-US" sz="3200"/>
                    <a:t>Trách nhiệm, </a:t>
                  </a:r>
                  <a:r>
                    <a:rPr lang="en-US" sz="3200" err="1"/>
                    <a:t>chăm</a:t>
                  </a:r>
                  <a:r>
                    <a:rPr lang="en-US" sz="3200"/>
                    <a:t> chỉ, nhân ái.</a:t>
                  </a:r>
                  <a:endParaRPr lang="vi-VN" sz="3200" dirty="0"/>
                </a:p>
                <a:p>
                  <a:endParaRPr lang="vi-VN" sz="4000" b="1" dirty="0">
                    <a:solidFill>
                      <a:srgbClr val="00B050"/>
                    </a:solidFill>
                  </a:endParaRPr>
                </a:p>
              </p:txBody>
            </p:sp>
            <p:pic>
              <p:nvPicPr>
                <p:cNvPr id="14" name="Picture 2">
                  <a:extLst>
                    <a:ext uri="{FF2B5EF4-FFF2-40B4-BE49-F238E27FC236}">
                      <a16:creationId xmlns:a16="http://schemas.microsoft.com/office/drawing/2014/main" id="{8BD0658F-4954-D27E-E9AA-D6826AF1ED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3058" y="5707732"/>
                  <a:ext cx="341098" cy="3410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2562EC8-EB19-8B1D-AA04-C6155CDA8235}"/>
                    </a:ext>
                  </a:extLst>
                </p:cNvPr>
                <p:cNvGrpSpPr/>
                <p:nvPr/>
              </p:nvGrpSpPr>
              <p:grpSpPr>
                <a:xfrm>
                  <a:off x="3414102" y="4188144"/>
                  <a:ext cx="7884691" cy="1200329"/>
                  <a:chOff x="3414102" y="4188144"/>
                  <a:chExt cx="7884691" cy="1200329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AAB29F3-CB85-591C-01E3-D2B832879BC6}"/>
                      </a:ext>
                    </a:extLst>
                  </p:cNvPr>
                  <p:cNvSpPr txBox="1"/>
                  <p:nvPr/>
                </p:nvSpPr>
                <p:spPr>
                  <a:xfrm>
                    <a:off x="3782920" y="4188144"/>
                    <a:ext cx="751587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b="1" dirty="0" err="1">
                        <a:solidFill>
                          <a:srgbClr val="009999"/>
                        </a:solidFill>
                        <a:latin typeface="UTM Duepuntozero" panose="02040603050506020204" pitchFamily="18" charset="0"/>
                      </a:rPr>
                      <a:t>Tích</a:t>
                    </a:r>
                    <a:r>
                      <a:rPr lang="en-US" sz="4000" b="1" dirty="0">
                        <a:solidFill>
                          <a:srgbClr val="009999"/>
                        </a:solidFill>
                        <a:latin typeface="UTM Duepuntozero" panose="02040603050506020204" pitchFamily="18" charset="0"/>
                      </a:rPr>
                      <a:t> </a:t>
                    </a:r>
                    <a:r>
                      <a:rPr lang="en-US" sz="4000" b="1" dirty="0" err="1">
                        <a:solidFill>
                          <a:srgbClr val="009999"/>
                        </a:solidFill>
                        <a:latin typeface="UTM Duepuntozero" panose="02040603050506020204" pitchFamily="18" charset="0"/>
                      </a:rPr>
                      <a:t>hợp</a:t>
                    </a:r>
                    <a:r>
                      <a:rPr lang="en-US" sz="4000" b="1">
                        <a:solidFill>
                          <a:srgbClr val="009999"/>
                        </a:solidFill>
                        <a:latin typeface="UTM Duepuntozero" panose="02040603050506020204" pitchFamily="18" charset="0"/>
                      </a:rPr>
                      <a:t>: </a:t>
                    </a:r>
                  </a:p>
                  <a:p>
                    <a:r>
                      <a:rPr lang="en-US" sz="3200"/>
                      <a:t>Toán </a:t>
                    </a:r>
                    <a:r>
                      <a:rPr lang="en-US" sz="3200" dirty="0" err="1"/>
                      <a:t>học</a:t>
                    </a:r>
                    <a:r>
                      <a:rPr lang="en-US" sz="3200" dirty="0"/>
                      <a:t> </a:t>
                    </a:r>
                    <a:r>
                      <a:rPr lang="en-US" sz="3200" dirty="0" err="1"/>
                      <a:t>và</a:t>
                    </a:r>
                    <a:r>
                      <a:rPr lang="en-US" sz="3200" dirty="0"/>
                      <a:t> </a:t>
                    </a:r>
                    <a:r>
                      <a:rPr lang="en-US" sz="3200" err="1"/>
                      <a:t>cuộc</a:t>
                    </a:r>
                    <a:r>
                      <a:rPr lang="en-US" sz="3200"/>
                      <a:t> sống.</a:t>
                    </a:r>
                    <a:endParaRPr lang="vi-VN" sz="3200" dirty="0"/>
                  </a:p>
                </p:txBody>
              </p:sp>
              <p:pic>
                <p:nvPicPr>
                  <p:cNvPr id="18" name="Picture 2">
                    <a:extLst>
                      <a:ext uri="{FF2B5EF4-FFF2-40B4-BE49-F238E27FC236}">
                        <a16:creationId xmlns:a16="http://schemas.microsoft.com/office/drawing/2014/main" id="{50703D05-5702-EB0E-673E-BCA420B469F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4102" y="4308945"/>
                    <a:ext cx="356423" cy="3564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AB2F4DB-BCA3-FACA-E8D4-EE1931AAA8AD}"/>
                  </a:ext>
                </a:extLst>
              </p:cNvPr>
              <p:cNvGrpSpPr/>
              <p:nvPr/>
            </p:nvGrpSpPr>
            <p:grpSpPr>
              <a:xfrm>
                <a:off x="1480788" y="1197013"/>
                <a:ext cx="9116308" cy="2185214"/>
                <a:chOff x="3403058" y="2336393"/>
                <a:chExt cx="7234462" cy="2185214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C0386B-06F1-A439-9679-9CB3CB3323AE}"/>
                    </a:ext>
                  </a:extLst>
                </p:cNvPr>
                <p:cNvSpPr txBox="1"/>
                <p:nvPr/>
              </p:nvSpPr>
              <p:spPr>
                <a:xfrm>
                  <a:off x="3744155" y="2336393"/>
                  <a:ext cx="6893365" cy="2185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000" b="1" dirty="0" err="1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Năng</a:t>
                  </a:r>
                  <a:r>
                    <a:rPr lang="en-US" sz="4000" b="1" dirty="0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lực</a:t>
                  </a:r>
                  <a:r>
                    <a:rPr lang="en-US" sz="4000" b="1" dirty="0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chú</a:t>
                  </a:r>
                  <a:r>
                    <a:rPr lang="en-US" sz="4000" b="1" dirty="0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trọng</a:t>
                  </a:r>
                  <a:r>
                    <a:rPr lang="en-US" sz="4000" b="1">
                      <a:solidFill>
                        <a:srgbClr val="009999"/>
                      </a:solidFill>
                      <a:latin typeface="UTM Duepuntozero" panose="02040603050506020204" pitchFamily="18" charset="0"/>
                    </a:rPr>
                    <a:t>: </a:t>
                  </a:r>
                </a:p>
                <a:p>
                  <a:pPr algn="just"/>
                  <a:r>
                    <a:rPr lang="en-US" sz="3200"/>
                    <a:t>Tư </a:t>
                  </a:r>
                  <a:r>
                    <a:rPr lang="en-US" sz="3200" dirty="0" err="1"/>
                    <a:t>duy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và</a:t>
                  </a:r>
                  <a:r>
                    <a:rPr lang="en-US" sz="3200" dirty="0"/>
                    <a:t> </a:t>
                  </a:r>
                  <a:r>
                    <a:rPr lang="en-US" sz="3200" err="1"/>
                    <a:t>lập</a:t>
                  </a:r>
                  <a:r>
                    <a:rPr lang="en-US" sz="3200"/>
                    <a:t> luận toán </a:t>
                  </a:r>
                  <a:r>
                    <a:rPr lang="en-US" sz="3200" dirty="0" err="1"/>
                    <a:t>học</a:t>
                  </a:r>
                  <a:r>
                    <a:rPr lang="en-US" sz="3200"/>
                    <a:t>; mô hình hoá toán học; giao tiếp toán học; sử dụng công cụ, phương tiện học toán.</a:t>
                  </a:r>
                  <a:endParaRPr lang="vi-VN" sz="4000" b="1" dirty="0">
                    <a:solidFill>
                      <a:srgbClr val="00B050"/>
                    </a:solidFill>
                  </a:endParaRPr>
                </a:p>
              </p:txBody>
            </p:sp>
            <p:pic>
              <p:nvPicPr>
                <p:cNvPr id="11" name="Picture 2">
                  <a:extLst>
                    <a:ext uri="{FF2B5EF4-FFF2-40B4-BE49-F238E27FC236}">
                      <a16:creationId xmlns:a16="http://schemas.microsoft.com/office/drawing/2014/main" id="{E0E960DF-C7AA-31F4-3CFA-1ABB3160BF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3058" y="2518035"/>
                  <a:ext cx="270686" cy="3410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3D7664D-C178-463E-9F67-8E255BD78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581" y="2288127"/>
              <a:ext cx="489050" cy="48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" name="Picture 4">
              <a:extLst>
                <a:ext uri="{FF2B5EF4-FFF2-40B4-BE49-F238E27FC236}">
                  <a16:creationId xmlns:a16="http://schemas.microsoft.com/office/drawing/2014/main" id="{04F0D193-3AE2-2789-5DE9-580A33E16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581" y="3964823"/>
              <a:ext cx="489050" cy="48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4">
              <a:extLst>
                <a:ext uri="{FF2B5EF4-FFF2-40B4-BE49-F238E27FC236}">
                  <a16:creationId xmlns:a16="http://schemas.microsoft.com/office/drawing/2014/main" id="{5B83B2A0-5EA9-2DAC-0B99-64B4DB21A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581" y="5271485"/>
              <a:ext cx="489050" cy="48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346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869B14-7278-A6DB-A683-C225D6A88013}"/>
              </a:ext>
            </a:extLst>
          </p:cNvPr>
          <p:cNvSpPr txBox="1"/>
          <p:nvPr/>
        </p:nvSpPr>
        <p:spPr>
          <a:xfrm>
            <a:off x="4114870" y="-225907"/>
            <a:ext cx="41781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n w="19050">
                  <a:solidFill>
                    <a:srgbClr val="001E8E"/>
                  </a:solidFill>
                </a:ln>
                <a:solidFill>
                  <a:srgbClr val="FFFF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Dặn</a:t>
            </a:r>
            <a:r>
              <a:rPr lang="en-US" sz="11500" dirty="0">
                <a:ln w="19050">
                  <a:solidFill>
                    <a:srgbClr val="001E8E"/>
                  </a:solidFill>
                </a:ln>
                <a:solidFill>
                  <a:srgbClr val="FFFF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11500" dirty="0" err="1">
                <a:ln w="19050">
                  <a:solidFill>
                    <a:srgbClr val="001E8E"/>
                  </a:solidFill>
                </a:ln>
                <a:solidFill>
                  <a:srgbClr val="FFFF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dò</a:t>
            </a:r>
            <a:endParaRPr lang="vi-VN" sz="11500" dirty="0">
              <a:ln w="19050">
                <a:solidFill>
                  <a:srgbClr val="001E8E"/>
                </a:solidFill>
              </a:ln>
              <a:solidFill>
                <a:srgbClr val="FFFF00"/>
              </a:solidFill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7D956B-A8BC-283B-E86E-C0D9D45856F7}"/>
              </a:ext>
            </a:extLst>
          </p:cNvPr>
          <p:cNvSpPr/>
          <p:nvPr/>
        </p:nvSpPr>
        <p:spPr>
          <a:xfrm>
            <a:off x="2470709" y="2874392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9E3539-0FB8-48D2-BECC-968993FE6313}"/>
              </a:ext>
            </a:extLst>
          </p:cNvPr>
          <p:cNvSpPr/>
          <p:nvPr/>
        </p:nvSpPr>
        <p:spPr>
          <a:xfrm>
            <a:off x="2470709" y="1636141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4608D-BE19-6BE9-EC0E-C2782C6A23C3}"/>
              </a:ext>
            </a:extLst>
          </p:cNvPr>
          <p:cNvSpPr/>
          <p:nvPr/>
        </p:nvSpPr>
        <p:spPr>
          <a:xfrm>
            <a:off x="2470709" y="5459294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F269C4-E1C8-F310-88D0-49871B2BF574}"/>
              </a:ext>
            </a:extLst>
          </p:cNvPr>
          <p:cNvSpPr/>
          <p:nvPr/>
        </p:nvSpPr>
        <p:spPr>
          <a:xfrm>
            <a:off x="2470709" y="4112643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90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48598D6-4DBB-777B-B5B6-491D81F02305}"/>
              </a:ext>
            </a:extLst>
          </p:cNvPr>
          <p:cNvGrpSpPr/>
          <p:nvPr/>
        </p:nvGrpSpPr>
        <p:grpSpPr>
          <a:xfrm>
            <a:off x="3332327" y="2038782"/>
            <a:ext cx="6010434" cy="2574520"/>
            <a:chOff x="3092630" y="2296235"/>
            <a:chExt cx="6010434" cy="25745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A12231-D4B2-225B-F430-F66C1DC7E6B8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 w="2000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latin typeface="UVN Banh Mi" pitchFamily="2" charset="0"/>
                </a:rPr>
                <a:t>TẠM BIỆT VÀ HẸN GẶP LẠI</a:t>
              </a:r>
              <a:endParaRPr lang="vi-VN" sz="8000" dirty="0">
                <a:ln w="2000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3366FF"/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A8CF6-86A7-537E-BDC3-55322F5DB347}"/>
                </a:ext>
              </a:extLst>
            </p:cNvPr>
            <p:cNvSpPr txBox="1"/>
            <p:nvPr/>
          </p:nvSpPr>
          <p:spPr>
            <a:xfrm>
              <a:off x="3092630" y="2316210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CC"/>
                  </a:solidFill>
                  <a:latin typeface="UVN Banh Mi" pitchFamily="2" charset="0"/>
                </a:rPr>
                <a:t>T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latin typeface="UVN Banh Mi" pitchFamily="2" charset="0"/>
                </a:rPr>
                <a:t>Ạ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latin typeface="UVN Banh Mi" pitchFamily="2" charset="0"/>
                </a:rPr>
                <a:t>M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latin typeface="UVN Banh Mi" pitchFamily="2" charset="0"/>
                </a:rPr>
                <a:t> 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CC99FF"/>
                  </a:solidFill>
                  <a:latin typeface="UVN Banh Mi" pitchFamily="2" charset="0"/>
                </a:rPr>
                <a:t>B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latin typeface="UVN Banh Mi" pitchFamily="2" charset="0"/>
                </a:rPr>
                <a:t>I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latin typeface="UVN Banh Mi" pitchFamily="2" charset="0"/>
                </a:rPr>
                <a:t>Ệ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CC"/>
                  </a:solidFill>
                  <a:latin typeface="UVN Banh Mi" pitchFamily="2" charset="0"/>
                </a:rPr>
                <a:t>T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latin typeface="UVN Banh Mi" pitchFamily="2" charset="0"/>
                </a:rPr>
                <a:t> 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latin typeface="UVN Banh Mi" pitchFamily="2" charset="0"/>
                </a:rPr>
                <a:t>V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latin typeface="UVN Banh Mi" pitchFamily="2" charset="0"/>
                </a:rPr>
                <a:t>À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latin typeface="UVN Banh Mi" pitchFamily="2" charset="0"/>
                </a:rPr>
                <a:t> 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latin typeface="UVN Banh Mi" pitchFamily="2" charset="0"/>
                </a:rPr>
                <a:t>H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CC99FF"/>
                  </a:solidFill>
                  <a:latin typeface="UVN Banh Mi" pitchFamily="2" charset="0"/>
                </a:rPr>
                <a:t>Ẹ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CC"/>
                  </a:solidFill>
                  <a:latin typeface="UVN Banh Mi" pitchFamily="2" charset="0"/>
                </a:rPr>
                <a:t>N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latin typeface="UVN Banh Mi" pitchFamily="2" charset="0"/>
                </a:rPr>
                <a:t> 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latin typeface="UVN Banh Mi" pitchFamily="2" charset="0"/>
                </a:rPr>
                <a:t>G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CC99FF"/>
                  </a:solidFill>
                  <a:latin typeface="UVN Banh Mi" pitchFamily="2" charset="0"/>
                </a:rPr>
                <a:t>Ặ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latin typeface="UVN Banh Mi" pitchFamily="2" charset="0"/>
                </a:rPr>
                <a:t>P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latin typeface="UVN Banh Mi" pitchFamily="2" charset="0"/>
                </a:rPr>
                <a:t> 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latin typeface="UVN Banh Mi" pitchFamily="2" charset="0"/>
                </a:rPr>
                <a:t>L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latin typeface="UVN Banh Mi" pitchFamily="2" charset="0"/>
                </a:rPr>
                <a:t>Ạ</a:t>
              </a:r>
              <a:r>
                <a:rPr lang="en-US" sz="8000" b="1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CC99FF"/>
                  </a:solidFill>
                  <a:latin typeface="UVN Banh Mi" pitchFamily="2" charset="0"/>
                </a:rPr>
                <a:t>I</a:t>
              </a:r>
              <a:endParaRPr lang="vi-VN" sz="80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66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1E072-1F27-76BD-42C7-5387BF87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393" y="2728397"/>
            <a:ext cx="4149538" cy="31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D0F0DF-1B96-31AE-185C-FF63602B8073}"/>
              </a:ext>
            </a:extLst>
          </p:cNvPr>
          <p:cNvSpPr txBox="1"/>
          <p:nvPr/>
        </p:nvSpPr>
        <p:spPr>
          <a:xfrm>
            <a:off x="4835497" y="3111131"/>
            <a:ext cx="296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Trò</a:t>
            </a:r>
            <a:r>
              <a:rPr lang="en-US" sz="4400" b="1" dirty="0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400" b="1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chơi</a:t>
            </a:r>
            <a:endParaRPr lang="vi-VN" sz="4400" b="1" dirty="0">
              <a:ln w="19050">
                <a:solidFill>
                  <a:srgbClr val="1F4E79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rgbClr val="CCFFFF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2D9AF-2CD1-05D1-B029-EFDBBCAB4A2F}"/>
              </a:ext>
            </a:extLst>
          </p:cNvPr>
          <p:cNvSpPr txBox="1"/>
          <p:nvPr/>
        </p:nvSpPr>
        <p:spPr>
          <a:xfrm>
            <a:off x="3371246" y="4053647"/>
            <a:ext cx="723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UVN Banh Mi" pitchFamily="2" charset="0"/>
              </a:rPr>
              <a:t>MẢNH</a:t>
            </a:r>
            <a:r>
              <a:rPr lang="en-US" sz="54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54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UVN Banh Mi" pitchFamily="2" charset="0"/>
              </a:rPr>
              <a:t>GHÉP</a:t>
            </a:r>
            <a:r>
              <a:rPr lang="en-US" sz="54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54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UVN Banh Mi" pitchFamily="2" charset="0"/>
              </a:rPr>
              <a:t>BÍ</a:t>
            </a:r>
            <a:r>
              <a:rPr lang="en-US" sz="54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54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UVN Banh Mi" pitchFamily="2" charset="0"/>
              </a:rPr>
              <a:t>ẨN</a:t>
            </a:r>
            <a:endParaRPr lang="vi-VN" sz="5400" b="1">
              <a:ln w="6600">
                <a:solidFill>
                  <a:srgbClr val="0070C0"/>
                </a:solidFill>
                <a:prstDash val="solid"/>
              </a:ln>
              <a:solidFill>
                <a:srgbClr val="CC66FF"/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  <a:latin typeface="SVN-Kitten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495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4D9DA7-39A6-D020-E92D-AB5B871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5" y="-4784"/>
            <a:ext cx="12206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458F2279-FF6F-D182-EEA6-E8BEB20D1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54" y="3424796"/>
            <a:ext cx="7462679" cy="3462828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93A71CF4-E8B0-27CB-2377-9D2F1BDA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07" y="2050458"/>
            <a:ext cx="6078239" cy="4822354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313D08AD-94BD-27AA-A1B5-8DD37653EA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235" y="4784"/>
            <a:ext cx="7437765" cy="3414056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9F247ABC-4867-68A3-A243-7AF6A7AB34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754" y="-16151"/>
            <a:ext cx="6192034" cy="4828450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  <a:extLst>
              <a:ext uri="{FF2B5EF4-FFF2-40B4-BE49-F238E27FC236}">
                <a16:creationId xmlns:a16="http://schemas.microsoft.com/office/drawing/2014/main" id="{26A854B8-8D9F-7830-5C7C-CEB4BA1FF7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7503" y="5638800"/>
            <a:ext cx="1386515" cy="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481179"/>
              <a:ext cx="3477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3142 x 2 = ?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41882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66"/>
                  </a:solidFill>
                </a:rPr>
                <a:t>6284</a:t>
              </a:r>
            </a:p>
          </p:txBody>
        </p:sp>
      </p:grpSp>
      <p:pic>
        <p:nvPicPr>
          <p:cNvPr id="1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4464FDBB-600F-4D75-FD81-36757D3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8466C-6E5D-1BB0-FC36-5D1043CCD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538680" y="1663812"/>
              <a:ext cx="3477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1205 x 4 = ?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01576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66"/>
                  </a:solidFill>
                </a:rPr>
                <a:t>4820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A137252F-F777-F5A2-9F95-E78EBF08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F4046-3BD8-A7DE-9645-061372C29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1319</Words>
  <Application>Microsoft Office PowerPoint</Application>
  <PresentationFormat>Widescreen</PresentationFormat>
  <Paragraphs>162</Paragraphs>
  <Slides>41</Slides>
  <Notes>8</Notes>
  <HiddenSlides>0</HiddenSlides>
  <MMClips>15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LNTH-LuoLuoNotangYuanTi 1</vt:lpstr>
      <vt:lpstr>Arial</vt:lpstr>
      <vt:lpstr>Calibri</vt:lpstr>
      <vt:lpstr>Calibri Light</vt:lpstr>
      <vt:lpstr>Cambria Math</vt:lpstr>
      <vt:lpstr>iCiel Crocante</vt:lpstr>
      <vt:lpstr>LNTH-Hoa Nho LNTH</vt:lpstr>
      <vt:lpstr>SVN-Kitten</vt:lpstr>
      <vt:lpstr>SVN-Poky's</vt:lpstr>
      <vt:lpstr>Times New Roman</vt:lpstr>
      <vt:lpstr>UTM Cookies</vt:lpstr>
      <vt:lpstr>UTM Duepuntozero</vt:lpstr>
      <vt:lpstr>UTM Flamenco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PHUONG UYEN</dc:creator>
  <cp:lastModifiedBy>Phạm Minh Trường [GV]</cp:lastModifiedBy>
  <cp:revision>20</cp:revision>
  <dcterms:created xsi:type="dcterms:W3CDTF">2022-11-08T07:38:48Z</dcterms:created>
  <dcterms:modified xsi:type="dcterms:W3CDTF">2023-01-30T07:03:22Z</dcterms:modified>
</cp:coreProperties>
</file>